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76" r:id="rId2"/>
    <p:sldMasterId id="2147483678" r:id="rId3"/>
    <p:sldMasterId id="2147483670" r:id="rId4"/>
  </p:sldMasterIdLst>
  <p:notesMasterIdLst>
    <p:notesMasterId r:id="rId19"/>
  </p:notesMasterIdLst>
  <p:sldIdLst>
    <p:sldId id="256" r:id="rId5"/>
    <p:sldId id="352" r:id="rId6"/>
    <p:sldId id="303" r:id="rId7"/>
    <p:sldId id="331" r:id="rId8"/>
    <p:sldId id="307" r:id="rId9"/>
    <p:sldId id="304" r:id="rId10"/>
    <p:sldId id="306" r:id="rId11"/>
    <p:sldId id="310" r:id="rId12"/>
    <p:sldId id="313" r:id="rId13"/>
    <p:sldId id="342" r:id="rId14"/>
    <p:sldId id="312" r:id="rId15"/>
    <p:sldId id="348" r:id="rId16"/>
    <p:sldId id="345" r:id="rId17"/>
    <p:sldId id="305"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61E5F515-C58E-4D47-974A-6CCE1210315A}">
          <p14:sldIdLst>
            <p14:sldId id="256"/>
            <p14:sldId id="352"/>
            <p14:sldId id="303"/>
            <p14:sldId id="331"/>
            <p14:sldId id="307"/>
            <p14:sldId id="304"/>
            <p14:sldId id="306"/>
            <p14:sldId id="310"/>
            <p14:sldId id="313"/>
            <p14:sldId id="342"/>
            <p14:sldId id="312"/>
            <p14:sldId id="348"/>
            <p14:sldId id="345"/>
            <p14:sldId id="305"/>
          </p14:sldIdLst>
        </p14:section>
        <p14:section name="无标题节" id="{E318FC6E-757E-4446-95A0-321A767BAF21}">
          <p14:sldIdLst/>
        </p14:section>
      </p14:sectionLst>
    </p:ext>
    <p:ext uri="{EFAFB233-063F-42B5-8137-9DF3F51BA10A}">
      <p15:sldGuideLst xmlns:p15="http://schemas.microsoft.com/office/powerpoint/2012/main">
        <p15:guide id="1" orient="horz" pos="2115"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A9CF"/>
    <a:srgbClr val="1976BB"/>
    <a:srgbClr val="2C9BCA"/>
    <a:srgbClr val="37B0D4"/>
    <a:srgbClr val="35A3D1"/>
    <a:srgbClr val="4FD8EA"/>
    <a:srgbClr val="0764B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703"/>
    <p:restoredTop sz="96405"/>
  </p:normalViewPr>
  <p:slideViewPr>
    <p:cSldViewPr snapToGrid="0" snapToObjects="1" showGuides="1">
      <p:cViewPr>
        <p:scale>
          <a:sx n="95" d="100"/>
          <a:sy n="95" d="100"/>
        </p:scale>
        <p:origin x="168" y="80"/>
      </p:cViewPr>
      <p:guideLst>
        <p:guide orient="horz" pos="2115"/>
        <p:guide pos="3817"/>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hdphoto1.wdp>
</file>

<file path=ppt/media/image1.tiff>
</file>

<file path=ppt/media/image10.png>
</file>

<file path=ppt/media/image11.png>
</file>

<file path=ppt/media/image12.png>
</file>

<file path=ppt/media/image13.png>
</file>

<file path=ppt/media/image14.jpg>
</file>

<file path=ppt/media/image15.png>
</file>

<file path=ppt/media/image16.jpg>
</file>

<file path=ppt/media/image17.jpg>
</file>

<file path=ppt/media/image18.jpg>
</file>

<file path=ppt/media/image19.jpg>
</file>

<file path=ppt/media/image2.tiff>
</file>

<file path=ppt/media/image20.png>
</file>

<file path=ppt/media/image21.svg>
</file>

<file path=ppt/media/image3.tiff>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7D4AAC-A960-4F3B-BEEB-F38B909D030C}" type="datetimeFigureOut">
              <a:rPr lang="zh-CN" altLang="en-US" smtClean="0"/>
              <a:t>2021/11/24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000C4D-1A14-4892-B54F-D7AC0371B1B9}" type="slidenum">
              <a:rPr lang="zh-CN" altLang="en-US" smtClean="0"/>
              <a:t>‹#›</a:t>
            </a:fld>
            <a:endParaRPr lang="zh-CN" altLang="en-US"/>
          </a:p>
        </p:txBody>
      </p:sp>
    </p:spTree>
    <p:extLst>
      <p:ext uri="{BB962C8B-B14F-4D97-AF65-F5344CB8AC3E}">
        <p14:creationId xmlns:p14="http://schemas.microsoft.com/office/powerpoint/2010/main" val="11640572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D000C4D-1A14-4892-B54F-D7AC0371B1B9}" type="slidenum">
              <a:rPr lang="zh-CN" altLang="en-US" smtClean="0"/>
              <a:t>1</a:t>
            </a:fld>
            <a:endParaRPr lang="zh-CN" altLang="en-US"/>
          </a:p>
        </p:txBody>
      </p:sp>
    </p:spTree>
    <p:extLst>
      <p:ext uri="{BB962C8B-B14F-4D97-AF65-F5344CB8AC3E}">
        <p14:creationId xmlns:p14="http://schemas.microsoft.com/office/powerpoint/2010/main" val="20453038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Master" Target="../slideMasters/slideMaster1.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Master" Target="../slideMasters/slideMaster3.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4.xml"/><Relationship Id="rId4" Type="http://schemas.openxmlformats.org/officeDocument/2006/relationships/image" Target="../media/image11.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4.xml"/><Relationship Id="rId4" Type="http://schemas.openxmlformats.org/officeDocument/2006/relationships/image" Target="../media/image11.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14.jpg"/><Relationship Id="rId1" Type="http://schemas.openxmlformats.org/officeDocument/2006/relationships/slideMaster" Target="../slideMasters/slideMaster4.xml"/><Relationship Id="rId6" Type="http://schemas.openxmlformats.org/officeDocument/2006/relationships/image" Target="../media/image16.jpg"/><Relationship Id="rId5" Type="http://schemas.microsoft.com/office/2007/relationships/hdphoto" Target="../media/hdphoto1.wdp"/><Relationship Id="rId4" Type="http://schemas.openxmlformats.org/officeDocument/2006/relationships/image" Target="../media/image15.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jpg"/><Relationship Id="rId2" Type="http://schemas.openxmlformats.org/officeDocument/2006/relationships/hyperlink" Target="http://www.officeplus.cn/Template/Home.shtml" TargetMode="External"/><Relationship Id="rId1" Type="http://schemas.openxmlformats.org/officeDocument/2006/relationships/slideMaster" Target="../slideMasters/slideMaster4.xml"/><Relationship Id="rId6" Type="http://schemas.openxmlformats.org/officeDocument/2006/relationships/image" Target="../media/image18.jpg"/><Relationship Id="rId5" Type="http://schemas.openxmlformats.org/officeDocument/2006/relationships/image" Target="../media/image17.jpg"/><Relationship Id="rId4" Type="http://schemas.microsoft.com/office/2007/relationships/hdphoto" Target="../media/hdphoto1.wdp"/></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Master" Target="../slideMasters/slideMaster1.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Master" Target="../slideMasters/slideMaster3.xml"/><Relationship Id="rId5" Type="http://schemas.openxmlformats.org/officeDocument/2006/relationships/image" Target="../media/image5.tiff"/><Relationship Id="rId4" Type="http://schemas.openxmlformats.org/officeDocument/2006/relationships/image" Target="../media/image3.tif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bg>
      <p:bgPr>
        <a:gradFill>
          <a:gsLst>
            <a:gs pos="100000">
              <a:schemeClr val="accent1"/>
            </a:gs>
            <a:gs pos="71000">
              <a:schemeClr val="accent2"/>
            </a:gs>
            <a:gs pos="4000">
              <a:schemeClr val="accent1"/>
            </a:gs>
            <a:gs pos="52000">
              <a:schemeClr val="accent3">
                <a:alpha val="88000"/>
                <a:lumMod val="81000"/>
              </a:schemeClr>
            </a:gs>
            <a:gs pos="27000">
              <a:schemeClr val="accent2"/>
            </a:gs>
          </a:gsLst>
          <a:lin ang="19200000" scaled="0"/>
        </a:gradFill>
        <a:effectLst/>
      </p:bgPr>
    </p:bg>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CC63E96B-24B2-3841-8330-77A8E2C2CF9A}"/>
              </a:ext>
            </a:extLst>
          </p:cNvPr>
          <p:cNvPicPr>
            <a:picLocks noChangeAspect="1"/>
          </p:cNvPicPr>
          <p:nvPr userDrawn="1"/>
        </p:nvPicPr>
        <p:blipFill>
          <a:blip r:embed="rId2"/>
          <a:stretch>
            <a:fillRect/>
          </a:stretch>
        </p:blipFill>
        <p:spPr>
          <a:xfrm>
            <a:off x="7600873" y="-2936627"/>
            <a:ext cx="6197600" cy="6235700"/>
          </a:xfrm>
          <a:prstGeom prst="rect">
            <a:avLst/>
          </a:prstGeom>
        </p:spPr>
      </p:pic>
      <p:pic>
        <p:nvPicPr>
          <p:cNvPr id="27" name="图片 26">
            <a:extLst>
              <a:ext uri="{FF2B5EF4-FFF2-40B4-BE49-F238E27FC236}">
                <a16:creationId xmlns:a16="http://schemas.microsoft.com/office/drawing/2014/main" id="{62444CC8-1F63-0F4C-9EB5-795DAED68AA6}"/>
              </a:ext>
            </a:extLst>
          </p:cNvPr>
          <p:cNvPicPr>
            <a:picLocks noChangeAspect="1"/>
          </p:cNvPicPr>
          <p:nvPr userDrawn="1"/>
        </p:nvPicPr>
        <p:blipFill>
          <a:blip r:embed="rId3"/>
          <a:stretch>
            <a:fillRect/>
          </a:stretch>
        </p:blipFill>
        <p:spPr>
          <a:xfrm>
            <a:off x="5833645" y="-1791563"/>
            <a:ext cx="7175500" cy="5232400"/>
          </a:xfrm>
          <a:prstGeom prst="rect">
            <a:avLst/>
          </a:prstGeom>
        </p:spPr>
      </p:pic>
      <p:pic>
        <p:nvPicPr>
          <p:cNvPr id="28" name="图片 27">
            <a:extLst>
              <a:ext uri="{FF2B5EF4-FFF2-40B4-BE49-F238E27FC236}">
                <a16:creationId xmlns:a16="http://schemas.microsoft.com/office/drawing/2014/main" id="{DC84C1F5-80BC-F24E-94E2-A407D28E2209}"/>
              </a:ext>
            </a:extLst>
          </p:cNvPr>
          <p:cNvPicPr>
            <a:picLocks noChangeAspect="1"/>
          </p:cNvPicPr>
          <p:nvPr userDrawn="1"/>
        </p:nvPicPr>
        <p:blipFill>
          <a:blip r:embed="rId4"/>
          <a:stretch>
            <a:fillRect/>
          </a:stretch>
        </p:blipFill>
        <p:spPr>
          <a:xfrm>
            <a:off x="-260677" y="2938633"/>
            <a:ext cx="6223000" cy="6261100"/>
          </a:xfrm>
          <a:prstGeom prst="rect">
            <a:avLst/>
          </a:prstGeom>
        </p:spPr>
      </p:pic>
      <p:pic>
        <p:nvPicPr>
          <p:cNvPr id="29" name="图片 28">
            <a:extLst>
              <a:ext uri="{FF2B5EF4-FFF2-40B4-BE49-F238E27FC236}">
                <a16:creationId xmlns:a16="http://schemas.microsoft.com/office/drawing/2014/main" id="{AF836E71-3B71-D04C-AFAA-1FF30423E291}"/>
              </a:ext>
            </a:extLst>
          </p:cNvPr>
          <p:cNvPicPr>
            <a:picLocks noChangeAspect="1"/>
          </p:cNvPicPr>
          <p:nvPr userDrawn="1"/>
        </p:nvPicPr>
        <p:blipFill>
          <a:blip r:embed="rId5"/>
          <a:stretch>
            <a:fillRect/>
          </a:stretch>
        </p:blipFill>
        <p:spPr>
          <a:xfrm>
            <a:off x="-730138" y="3337250"/>
            <a:ext cx="7188200" cy="3962400"/>
          </a:xfrm>
          <a:prstGeom prst="rect">
            <a:avLst/>
          </a:prstGeom>
        </p:spPr>
      </p:pic>
      <p:pic>
        <p:nvPicPr>
          <p:cNvPr id="30" name="图片 29">
            <a:extLst>
              <a:ext uri="{FF2B5EF4-FFF2-40B4-BE49-F238E27FC236}">
                <a16:creationId xmlns:a16="http://schemas.microsoft.com/office/drawing/2014/main" id="{25ADD3FF-12D9-7A44-BAF2-46D965462007}"/>
              </a:ext>
            </a:extLst>
          </p:cNvPr>
          <p:cNvPicPr>
            <a:picLocks noChangeAspect="1"/>
          </p:cNvPicPr>
          <p:nvPr userDrawn="1"/>
        </p:nvPicPr>
        <p:blipFill>
          <a:blip r:embed="rId6"/>
          <a:stretch>
            <a:fillRect/>
          </a:stretch>
        </p:blipFill>
        <p:spPr>
          <a:xfrm>
            <a:off x="-2226054" y="1782219"/>
            <a:ext cx="6197600" cy="6261100"/>
          </a:xfrm>
          <a:prstGeom prst="rect">
            <a:avLst/>
          </a:prstGeom>
        </p:spPr>
      </p:pic>
      <p:sp>
        <p:nvSpPr>
          <p:cNvPr id="5" name="文本占位符 4">
            <a:extLst>
              <a:ext uri="{FF2B5EF4-FFF2-40B4-BE49-F238E27FC236}">
                <a16:creationId xmlns:a16="http://schemas.microsoft.com/office/drawing/2014/main" id="{6BB2E04A-F726-464A-8CA6-001224107F0A}"/>
              </a:ext>
            </a:extLst>
          </p:cNvPr>
          <p:cNvSpPr>
            <a:spLocks noGrp="1"/>
          </p:cNvSpPr>
          <p:nvPr>
            <p:ph type="body" sz="quarter" idx="10" hasCustomPrompt="1"/>
          </p:nvPr>
        </p:nvSpPr>
        <p:spPr>
          <a:xfrm>
            <a:off x="2993143" y="1372397"/>
            <a:ext cx="3947583" cy="1444630"/>
          </a:xfrm>
        </p:spPr>
        <p:txBody>
          <a:bodyPr>
            <a:noAutofit/>
          </a:bodyPr>
          <a:lstStyle>
            <a:lvl1pPr marL="0" indent="0">
              <a:buFontTx/>
              <a:buNone/>
              <a:defRPr sz="11500" b="1" i="1">
                <a:solidFill>
                  <a:schemeClr val="bg1"/>
                </a:solidFill>
                <a:effectLst>
                  <a:outerShdw blurRad="50800" dist="38100" dir="2700000" algn="tl" rotWithShape="0">
                    <a:prstClr val="black">
                      <a:alpha val="40000"/>
                    </a:prstClr>
                  </a:outerShdw>
                </a:effectLst>
                <a:latin typeface="Arial" panose="020B0604020202020204" pitchFamily="34" charset="0"/>
                <a:cs typeface="Arial" panose="020B0604020202020204" pitchFamily="34" charset="0"/>
              </a:defRPr>
            </a:lvl1pPr>
          </a:lstStyle>
          <a:p>
            <a:pPr lvl="0"/>
            <a:r>
              <a:rPr kumimoji="1" lang="en-US" altLang="zh-CN" dirty="0"/>
              <a:t>2021</a:t>
            </a:r>
            <a:endParaRPr kumimoji="1" lang="zh-CN" altLang="en-US" dirty="0"/>
          </a:p>
        </p:txBody>
      </p:sp>
      <p:sp>
        <p:nvSpPr>
          <p:cNvPr id="14" name="文本占位符 13">
            <a:extLst>
              <a:ext uri="{FF2B5EF4-FFF2-40B4-BE49-F238E27FC236}">
                <a16:creationId xmlns:a16="http://schemas.microsoft.com/office/drawing/2014/main" id="{49A107B4-686C-6840-867E-B1920A464F6B}"/>
              </a:ext>
            </a:extLst>
          </p:cNvPr>
          <p:cNvSpPr>
            <a:spLocks noGrp="1"/>
          </p:cNvSpPr>
          <p:nvPr>
            <p:ph type="body" sz="quarter" idx="12" hasCustomPrompt="1"/>
          </p:nvPr>
        </p:nvSpPr>
        <p:spPr>
          <a:xfrm>
            <a:off x="3007609" y="3094038"/>
            <a:ext cx="5723032" cy="914400"/>
          </a:xfrm>
        </p:spPr>
        <p:txBody>
          <a:bodyPr>
            <a:noAutofit/>
          </a:bodyPr>
          <a:lstStyle>
            <a:lvl1pPr marL="0" indent="0" algn="dist">
              <a:buFontTx/>
              <a:buNone/>
              <a:defRPr sz="6600" b="1">
                <a:solidFill>
                  <a:schemeClr val="bg1"/>
                </a:solidFill>
                <a:effectLst>
                  <a:outerShdw blurRad="50800" dist="38100" dir="2700000" algn="tl" rotWithShape="0">
                    <a:prstClr val="black">
                      <a:alpha val="40000"/>
                    </a:prstClr>
                  </a:outerShdw>
                </a:effectLst>
                <a:latin typeface="Microsoft YaHei" panose="020B0503020204020204" pitchFamily="34" charset="-122"/>
                <a:ea typeface="Microsoft YaHei" panose="020B0503020204020204" pitchFamily="34" charset="-122"/>
              </a:defRPr>
            </a:lvl1pPr>
          </a:lstStyle>
          <a:p>
            <a:pPr lvl="0"/>
            <a:r>
              <a:rPr kumimoji="1" lang="zh-CN" altLang="en-US" dirty="0"/>
              <a:t>工作总结报告</a:t>
            </a:r>
          </a:p>
        </p:txBody>
      </p:sp>
      <p:sp>
        <p:nvSpPr>
          <p:cNvPr id="18" name="文本占位符 17">
            <a:extLst>
              <a:ext uri="{FF2B5EF4-FFF2-40B4-BE49-F238E27FC236}">
                <a16:creationId xmlns:a16="http://schemas.microsoft.com/office/drawing/2014/main" id="{D4E29FBF-6856-5745-B8B7-F3D6BB4E1A2E}"/>
              </a:ext>
            </a:extLst>
          </p:cNvPr>
          <p:cNvSpPr>
            <a:spLocks noGrp="1"/>
          </p:cNvSpPr>
          <p:nvPr>
            <p:ph type="body" sz="quarter" idx="13" hasCustomPrompt="1"/>
          </p:nvPr>
        </p:nvSpPr>
        <p:spPr>
          <a:xfrm>
            <a:off x="3007609" y="4225723"/>
            <a:ext cx="5579190" cy="624396"/>
          </a:xfrm>
        </p:spPr>
        <p:txBody>
          <a:bodyPr>
            <a:normAutofit/>
          </a:bodyPr>
          <a:lstStyle>
            <a:lvl1pPr marL="0" marR="0" indent="0" algn="dist" defTabSz="914400" rtl="0" eaLnBrk="1" fontAlgn="auto" latinLnBrk="0" hangingPunct="1">
              <a:lnSpc>
                <a:spcPct val="90000"/>
              </a:lnSpc>
              <a:spcBef>
                <a:spcPts val="1000"/>
              </a:spcBef>
              <a:spcAft>
                <a:spcPts val="0"/>
              </a:spcAft>
              <a:buClrTx/>
              <a:buSzTx/>
              <a:buFontTx/>
              <a:buNone/>
              <a:tabLst/>
              <a:defRPr sz="2000">
                <a:solidFill>
                  <a:schemeClr val="bg1"/>
                </a:solidFill>
                <a:latin typeface="Arial" panose="020B0604020202020204" pitchFamily="34" charset="0"/>
                <a:cs typeface="Arial" panose="020B0604020202020204" pitchFamily="34" charset="0"/>
              </a:defRPr>
            </a:lvl1pPr>
          </a:lstStyle>
          <a:p>
            <a:pPr marL="0" marR="0" lvl="0" indent="0" algn="dist" defTabSz="914400" rtl="0" eaLnBrk="1" fontAlgn="auto" latinLnBrk="0" hangingPunct="1">
              <a:lnSpc>
                <a:spcPct val="90000"/>
              </a:lnSpc>
              <a:spcBef>
                <a:spcPts val="1000"/>
              </a:spcBef>
              <a:spcAft>
                <a:spcPts val="0"/>
              </a:spcAft>
              <a:buClrTx/>
              <a:buSzTx/>
              <a:buFontTx/>
              <a:buNone/>
              <a:tabLst/>
              <a:defRPr/>
            </a:pPr>
            <a:r>
              <a:rPr lang="en-US" altLang="zh-CN" sz="2000" dirty="0">
                <a:solidFill>
                  <a:schemeClr val="bg1"/>
                </a:solidFill>
                <a:latin typeface="Arial" panose="020B0604020202020204" pitchFamily="34" charset="0"/>
                <a:cs typeface="Arial" panose="020B0604020202020204" pitchFamily="34" charset="0"/>
              </a:rPr>
              <a:t>WORK SUMMARY REPORT</a:t>
            </a:r>
            <a:endParaRPr kumimoji="1" lang="zh-CN" altLang="en-US" sz="2000" dirty="0">
              <a:solidFill>
                <a:schemeClr val="bg1"/>
              </a:solidFill>
              <a:latin typeface="Arial" panose="020B0604020202020204" pitchFamily="34" charset="0"/>
              <a:cs typeface="Arial" panose="020B0604020202020204" pitchFamily="34" charset="0"/>
            </a:endParaRPr>
          </a:p>
          <a:p>
            <a:pPr lvl="0"/>
            <a:endParaRPr kumimoji="1" lang="zh-CN" altLang="en-US" dirty="0"/>
          </a:p>
        </p:txBody>
      </p:sp>
    </p:spTree>
    <p:extLst>
      <p:ext uri="{BB962C8B-B14F-4D97-AF65-F5344CB8AC3E}">
        <p14:creationId xmlns:p14="http://schemas.microsoft.com/office/powerpoint/2010/main" val="2845142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DB0322E9-524C-1D43-8EE4-3E62C4FD9291}"/>
              </a:ext>
            </a:extLst>
          </p:cNvPr>
          <p:cNvSpPr txBox="1"/>
          <p:nvPr userDrawn="1"/>
        </p:nvSpPr>
        <p:spPr>
          <a:xfrm>
            <a:off x="5277692" y="566002"/>
            <a:ext cx="1598515" cy="830997"/>
          </a:xfrm>
          <a:prstGeom prst="rect">
            <a:avLst/>
          </a:prstGeom>
          <a:noFill/>
        </p:spPr>
        <p:txBody>
          <a:bodyPr wrap="none" rtlCol="0">
            <a:spAutoFit/>
          </a:bodyPr>
          <a:lstStyle/>
          <a:p>
            <a:r>
              <a:rPr kumimoji="1" lang="zh-CN" altLang="en-US" sz="4800" b="1" dirty="0">
                <a:solidFill>
                  <a:schemeClr val="bg1"/>
                </a:solidFill>
                <a:latin typeface="Microsoft YaHei" panose="020B0503020204020204" pitchFamily="34" charset="-122"/>
                <a:ea typeface="Microsoft YaHei" panose="020B0503020204020204" pitchFamily="34" charset="-122"/>
              </a:rPr>
              <a:t>目 录</a:t>
            </a:r>
          </a:p>
        </p:txBody>
      </p:sp>
      <p:sp>
        <p:nvSpPr>
          <p:cNvPr id="7" name="文本框 6">
            <a:extLst>
              <a:ext uri="{FF2B5EF4-FFF2-40B4-BE49-F238E27FC236}">
                <a16:creationId xmlns:a16="http://schemas.microsoft.com/office/drawing/2014/main" id="{55FCFA34-3FEA-9F4B-84A5-FA8183CC1D49}"/>
              </a:ext>
            </a:extLst>
          </p:cNvPr>
          <p:cNvSpPr txBox="1"/>
          <p:nvPr userDrawn="1"/>
        </p:nvSpPr>
        <p:spPr>
          <a:xfrm>
            <a:off x="4165438" y="1368439"/>
            <a:ext cx="3650271" cy="769441"/>
          </a:xfrm>
          <a:prstGeom prst="rect">
            <a:avLst/>
          </a:prstGeom>
          <a:noFill/>
        </p:spPr>
        <p:txBody>
          <a:bodyPr wrap="square" rtlCol="0">
            <a:spAutoFit/>
          </a:bodyPr>
          <a:lstStyle/>
          <a:p>
            <a:pPr algn="dist"/>
            <a:r>
              <a:rPr lang="en-US" altLang="zh-CN" sz="4400" b="1" dirty="0">
                <a:solidFill>
                  <a:schemeClr val="bg1"/>
                </a:solidFill>
                <a:latin typeface="Arial" panose="020B0604020202020204" pitchFamily="34" charset="0"/>
                <a:ea typeface="微软雅黑" panose="020B0503020204020204" pitchFamily="34" charset="-122"/>
                <a:cs typeface="Arial" panose="020B0604020202020204" pitchFamily="34" charset="0"/>
              </a:rPr>
              <a:t>CONTENTS</a:t>
            </a:r>
            <a:endParaRPr kumimoji="1" lang="zh-CN" altLang="en-US" sz="4400" b="1"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pic>
        <p:nvPicPr>
          <p:cNvPr id="32" name="图片 31">
            <a:extLst>
              <a:ext uri="{FF2B5EF4-FFF2-40B4-BE49-F238E27FC236}">
                <a16:creationId xmlns:a16="http://schemas.microsoft.com/office/drawing/2014/main" id="{43D70B60-B2C9-ED44-96A8-18405984C016}"/>
              </a:ext>
            </a:extLst>
          </p:cNvPr>
          <p:cNvPicPr>
            <a:picLocks noChangeAspect="1"/>
          </p:cNvPicPr>
          <p:nvPr userDrawn="1"/>
        </p:nvPicPr>
        <p:blipFill rotWithShape="1">
          <a:blip r:embed="rId2"/>
          <a:srcRect b="53806"/>
          <a:stretch/>
        </p:blipFill>
        <p:spPr>
          <a:xfrm>
            <a:off x="-378823" y="4184049"/>
            <a:ext cx="14080636" cy="2673952"/>
          </a:xfrm>
          <a:prstGeom prst="rect">
            <a:avLst/>
          </a:prstGeom>
        </p:spPr>
      </p:pic>
      <p:grpSp>
        <p:nvGrpSpPr>
          <p:cNvPr id="33" name="组合 32">
            <a:extLst>
              <a:ext uri="{FF2B5EF4-FFF2-40B4-BE49-F238E27FC236}">
                <a16:creationId xmlns:a16="http://schemas.microsoft.com/office/drawing/2014/main" id="{C2CB63C2-1903-4A80-85D6-3FED7107FAF9}"/>
              </a:ext>
            </a:extLst>
          </p:cNvPr>
          <p:cNvGrpSpPr/>
          <p:nvPr userDrawn="1"/>
        </p:nvGrpSpPr>
        <p:grpSpPr>
          <a:xfrm>
            <a:off x="1540042" y="2673951"/>
            <a:ext cx="3176337" cy="962526"/>
            <a:chOff x="1251284" y="2550695"/>
            <a:chExt cx="3176337" cy="962526"/>
          </a:xfrm>
        </p:grpSpPr>
        <p:sp>
          <p:nvSpPr>
            <p:cNvPr id="34" name="任意形状 12">
              <a:extLst>
                <a:ext uri="{FF2B5EF4-FFF2-40B4-BE49-F238E27FC236}">
                  <a16:creationId xmlns:a16="http://schemas.microsoft.com/office/drawing/2014/main" id="{46D2D477-0FD2-4376-B142-2E25A0BB488A}"/>
                </a:ext>
              </a:extLst>
            </p:cNvPr>
            <p:cNvSpPr/>
            <p:nvPr userDrawn="1"/>
          </p:nvSpPr>
          <p:spPr>
            <a:xfrm>
              <a:off x="1251284" y="2550695"/>
              <a:ext cx="3176337" cy="842210"/>
            </a:xfrm>
            <a:custGeom>
              <a:avLst/>
              <a:gdLst>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914400 w 3176337"/>
                <a:gd name="connsiteY4" fmla="*/ 842210 h 842210"/>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575187 w 3176337"/>
                <a:gd name="connsiteY4" fmla="*/ 842210 h 842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6337" h="842210">
                  <a:moveTo>
                    <a:pt x="0" y="818147"/>
                  </a:moveTo>
                  <a:lnTo>
                    <a:pt x="0" y="0"/>
                  </a:lnTo>
                  <a:lnTo>
                    <a:pt x="3176337" y="0"/>
                  </a:lnTo>
                  <a:lnTo>
                    <a:pt x="3176337" y="842210"/>
                  </a:lnTo>
                  <a:lnTo>
                    <a:pt x="575187" y="842210"/>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5" name="椭圆 34">
              <a:extLst>
                <a:ext uri="{FF2B5EF4-FFF2-40B4-BE49-F238E27FC236}">
                  <a16:creationId xmlns:a16="http://schemas.microsoft.com/office/drawing/2014/main" id="{2A5D68C9-6F36-402D-82E4-6E7E64186898}"/>
                </a:ext>
              </a:extLst>
            </p:cNvPr>
            <p:cNvSpPr/>
            <p:nvPr userDrawn="1"/>
          </p:nvSpPr>
          <p:spPr>
            <a:xfrm>
              <a:off x="1779610" y="3272589"/>
              <a:ext cx="240632" cy="2406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36" name="文本框 35">
            <a:extLst>
              <a:ext uri="{FF2B5EF4-FFF2-40B4-BE49-F238E27FC236}">
                <a16:creationId xmlns:a16="http://schemas.microsoft.com/office/drawing/2014/main" id="{0C2BC1E4-C17B-4B81-9854-4E4086D2F5AE}"/>
              </a:ext>
            </a:extLst>
          </p:cNvPr>
          <p:cNvSpPr txBox="1"/>
          <p:nvPr userDrawn="1"/>
        </p:nvSpPr>
        <p:spPr>
          <a:xfrm>
            <a:off x="1480794" y="2888013"/>
            <a:ext cx="612668" cy="1015663"/>
          </a:xfrm>
          <a:prstGeom prst="rect">
            <a:avLst/>
          </a:prstGeom>
          <a:noFill/>
        </p:spPr>
        <p:txBody>
          <a:bodyPr wrap="none" rtlCol="0">
            <a:spAutoFit/>
          </a:bodyPr>
          <a:lstStyle/>
          <a:p>
            <a:r>
              <a:rPr kumimoji="1" lang="en-US" altLang="zh-CN" sz="6000" dirty="0">
                <a:solidFill>
                  <a:schemeClr val="bg1"/>
                </a:solidFill>
                <a:latin typeface="Arial" panose="020B0604020202020204" pitchFamily="34" charset="0"/>
                <a:ea typeface="微软雅黑" panose="020B0503020204020204" pitchFamily="34" charset="-122"/>
                <a:cs typeface="Arial" panose="020B0604020202020204" pitchFamily="34" charset="0"/>
              </a:rPr>
              <a:t>1</a:t>
            </a:r>
            <a:endParaRPr kumimoji="1" lang="zh-CN" altLang="en-US" sz="6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37" name="文本占位符 38">
            <a:extLst>
              <a:ext uri="{FF2B5EF4-FFF2-40B4-BE49-F238E27FC236}">
                <a16:creationId xmlns:a16="http://schemas.microsoft.com/office/drawing/2014/main" id="{3ED80EC6-5CCB-44B5-B96C-23D51C63AFE4}"/>
              </a:ext>
            </a:extLst>
          </p:cNvPr>
          <p:cNvSpPr>
            <a:spLocks noGrp="1"/>
          </p:cNvSpPr>
          <p:nvPr>
            <p:ph type="body" sz="quarter" idx="10" hasCustomPrompt="1"/>
          </p:nvPr>
        </p:nvSpPr>
        <p:spPr>
          <a:xfrm>
            <a:off x="2308215" y="2777776"/>
            <a:ext cx="1847536" cy="587677"/>
          </a:xfrm>
        </p:spPr>
        <p:txBody>
          <a:bodyPr>
            <a:normAutofit/>
          </a:bodyPr>
          <a:lstStyle>
            <a:lvl1pPr marL="0" indent="0">
              <a:buFontTx/>
              <a:buNone/>
              <a:defRPr sz="24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38" name="文本占位符 38">
            <a:extLst>
              <a:ext uri="{FF2B5EF4-FFF2-40B4-BE49-F238E27FC236}">
                <a16:creationId xmlns:a16="http://schemas.microsoft.com/office/drawing/2014/main" id="{F4A380A2-5E86-4415-BB12-62E7574346ED}"/>
              </a:ext>
            </a:extLst>
          </p:cNvPr>
          <p:cNvSpPr>
            <a:spLocks noGrp="1"/>
          </p:cNvSpPr>
          <p:nvPr>
            <p:ph type="body" sz="quarter" idx="11" hasCustomPrompt="1"/>
          </p:nvPr>
        </p:nvSpPr>
        <p:spPr>
          <a:xfrm>
            <a:off x="2319780" y="3185728"/>
            <a:ext cx="2044646" cy="587677"/>
          </a:xfrm>
        </p:spPr>
        <p:txBody>
          <a:bodyPr>
            <a:norm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grpSp>
        <p:nvGrpSpPr>
          <p:cNvPr id="39" name="组合 38">
            <a:extLst>
              <a:ext uri="{FF2B5EF4-FFF2-40B4-BE49-F238E27FC236}">
                <a16:creationId xmlns:a16="http://schemas.microsoft.com/office/drawing/2014/main" id="{5F893F4B-9066-4EC7-934B-D846175AD82B}"/>
              </a:ext>
            </a:extLst>
          </p:cNvPr>
          <p:cNvGrpSpPr/>
          <p:nvPr userDrawn="1"/>
        </p:nvGrpSpPr>
        <p:grpSpPr>
          <a:xfrm>
            <a:off x="6985438" y="2673951"/>
            <a:ext cx="3176337" cy="962526"/>
            <a:chOff x="1251284" y="2550695"/>
            <a:chExt cx="3176337" cy="962526"/>
          </a:xfrm>
        </p:grpSpPr>
        <p:sp>
          <p:nvSpPr>
            <p:cNvPr id="40" name="任意形状 41">
              <a:extLst>
                <a:ext uri="{FF2B5EF4-FFF2-40B4-BE49-F238E27FC236}">
                  <a16:creationId xmlns:a16="http://schemas.microsoft.com/office/drawing/2014/main" id="{20FCFB89-042C-44DE-9C87-E9A42804A7CB}"/>
                </a:ext>
              </a:extLst>
            </p:cNvPr>
            <p:cNvSpPr/>
            <p:nvPr userDrawn="1"/>
          </p:nvSpPr>
          <p:spPr>
            <a:xfrm>
              <a:off x="1251284" y="2550695"/>
              <a:ext cx="3176337" cy="842210"/>
            </a:xfrm>
            <a:custGeom>
              <a:avLst/>
              <a:gdLst>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914400 w 3176337"/>
                <a:gd name="connsiteY4" fmla="*/ 842210 h 842210"/>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575187 w 3176337"/>
                <a:gd name="connsiteY4" fmla="*/ 842210 h 842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6337" h="842210">
                  <a:moveTo>
                    <a:pt x="0" y="818147"/>
                  </a:moveTo>
                  <a:lnTo>
                    <a:pt x="0" y="0"/>
                  </a:lnTo>
                  <a:lnTo>
                    <a:pt x="3176337" y="0"/>
                  </a:lnTo>
                  <a:lnTo>
                    <a:pt x="3176337" y="842210"/>
                  </a:lnTo>
                  <a:lnTo>
                    <a:pt x="575187" y="842210"/>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41" name="椭圆 40">
              <a:extLst>
                <a:ext uri="{FF2B5EF4-FFF2-40B4-BE49-F238E27FC236}">
                  <a16:creationId xmlns:a16="http://schemas.microsoft.com/office/drawing/2014/main" id="{AB72CD60-3FE6-46E6-9D12-0C0553D27F6A}"/>
                </a:ext>
              </a:extLst>
            </p:cNvPr>
            <p:cNvSpPr/>
            <p:nvPr userDrawn="1"/>
          </p:nvSpPr>
          <p:spPr>
            <a:xfrm>
              <a:off x="1779610" y="3272589"/>
              <a:ext cx="240632" cy="2406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42" name="文本框 41">
            <a:extLst>
              <a:ext uri="{FF2B5EF4-FFF2-40B4-BE49-F238E27FC236}">
                <a16:creationId xmlns:a16="http://schemas.microsoft.com/office/drawing/2014/main" id="{832A2D00-233A-4724-AD4B-F7FF99DF9E4B}"/>
              </a:ext>
            </a:extLst>
          </p:cNvPr>
          <p:cNvSpPr txBox="1"/>
          <p:nvPr userDrawn="1"/>
        </p:nvSpPr>
        <p:spPr>
          <a:xfrm>
            <a:off x="6926190" y="2888013"/>
            <a:ext cx="612668" cy="1015663"/>
          </a:xfrm>
          <a:prstGeom prst="rect">
            <a:avLst/>
          </a:prstGeom>
          <a:noFill/>
        </p:spPr>
        <p:txBody>
          <a:bodyPr wrap="none" rtlCol="0">
            <a:spAutoFit/>
          </a:bodyPr>
          <a:lstStyle/>
          <a:p>
            <a:r>
              <a:rPr kumimoji="1" lang="en-US" altLang="zh-CN" sz="6000" dirty="0">
                <a:solidFill>
                  <a:schemeClr val="bg1"/>
                </a:solidFill>
                <a:latin typeface="Arial" panose="020B0604020202020204" pitchFamily="34" charset="0"/>
                <a:ea typeface="微软雅黑" panose="020B0503020204020204" pitchFamily="34" charset="-122"/>
                <a:cs typeface="Arial" panose="020B0604020202020204" pitchFamily="34" charset="0"/>
              </a:rPr>
              <a:t>2</a:t>
            </a:r>
            <a:endParaRPr kumimoji="1" lang="zh-CN" altLang="en-US" sz="6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43" name="文本占位符 38">
            <a:extLst>
              <a:ext uri="{FF2B5EF4-FFF2-40B4-BE49-F238E27FC236}">
                <a16:creationId xmlns:a16="http://schemas.microsoft.com/office/drawing/2014/main" id="{DA49656F-01AD-4243-90B4-CD56EC24DE7E}"/>
              </a:ext>
            </a:extLst>
          </p:cNvPr>
          <p:cNvSpPr>
            <a:spLocks noGrp="1"/>
          </p:cNvSpPr>
          <p:nvPr>
            <p:ph type="body" sz="quarter" idx="12" hasCustomPrompt="1"/>
          </p:nvPr>
        </p:nvSpPr>
        <p:spPr>
          <a:xfrm>
            <a:off x="7753611" y="2777776"/>
            <a:ext cx="1847536" cy="587677"/>
          </a:xfrm>
        </p:spPr>
        <p:txBody>
          <a:bodyPr>
            <a:normAutofit/>
          </a:bodyPr>
          <a:lstStyle>
            <a:lvl1pPr marL="0" indent="0">
              <a:buFontTx/>
              <a:buNone/>
              <a:defRPr sz="24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44" name="文本占位符 38">
            <a:extLst>
              <a:ext uri="{FF2B5EF4-FFF2-40B4-BE49-F238E27FC236}">
                <a16:creationId xmlns:a16="http://schemas.microsoft.com/office/drawing/2014/main" id="{D89FF98D-A81A-44C6-A4B4-39E0D5828BE9}"/>
              </a:ext>
            </a:extLst>
          </p:cNvPr>
          <p:cNvSpPr>
            <a:spLocks noGrp="1"/>
          </p:cNvSpPr>
          <p:nvPr>
            <p:ph type="body" sz="quarter" idx="13" hasCustomPrompt="1"/>
          </p:nvPr>
        </p:nvSpPr>
        <p:spPr>
          <a:xfrm>
            <a:off x="7765176" y="3185728"/>
            <a:ext cx="2044646" cy="587677"/>
          </a:xfrm>
        </p:spPr>
        <p:txBody>
          <a:bodyPr>
            <a:norm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grpSp>
        <p:nvGrpSpPr>
          <p:cNvPr id="45" name="组合 44">
            <a:extLst>
              <a:ext uri="{FF2B5EF4-FFF2-40B4-BE49-F238E27FC236}">
                <a16:creationId xmlns:a16="http://schemas.microsoft.com/office/drawing/2014/main" id="{919DD2B9-0BA7-41D6-9B26-E59DB9ABC38E}"/>
              </a:ext>
            </a:extLst>
          </p:cNvPr>
          <p:cNvGrpSpPr/>
          <p:nvPr userDrawn="1"/>
        </p:nvGrpSpPr>
        <p:grpSpPr>
          <a:xfrm>
            <a:off x="1540042" y="4073935"/>
            <a:ext cx="3176337" cy="962526"/>
            <a:chOff x="1251284" y="2550695"/>
            <a:chExt cx="3176337" cy="962526"/>
          </a:xfrm>
        </p:grpSpPr>
        <p:sp>
          <p:nvSpPr>
            <p:cNvPr id="46" name="任意形状 47">
              <a:extLst>
                <a:ext uri="{FF2B5EF4-FFF2-40B4-BE49-F238E27FC236}">
                  <a16:creationId xmlns:a16="http://schemas.microsoft.com/office/drawing/2014/main" id="{EA07A0AC-99CE-483E-97AE-C2B00CFD05FF}"/>
                </a:ext>
              </a:extLst>
            </p:cNvPr>
            <p:cNvSpPr/>
            <p:nvPr userDrawn="1"/>
          </p:nvSpPr>
          <p:spPr>
            <a:xfrm>
              <a:off x="1251284" y="2550695"/>
              <a:ext cx="3176337" cy="842210"/>
            </a:xfrm>
            <a:custGeom>
              <a:avLst/>
              <a:gdLst>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914400 w 3176337"/>
                <a:gd name="connsiteY4" fmla="*/ 842210 h 842210"/>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575187 w 3176337"/>
                <a:gd name="connsiteY4" fmla="*/ 842210 h 842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6337" h="842210">
                  <a:moveTo>
                    <a:pt x="0" y="818147"/>
                  </a:moveTo>
                  <a:lnTo>
                    <a:pt x="0" y="0"/>
                  </a:lnTo>
                  <a:lnTo>
                    <a:pt x="3176337" y="0"/>
                  </a:lnTo>
                  <a:lnTo>
                    <a:pt x="3176337" y="842210"/>
                  </a:lnTo>
                  <a:lnTo>
                    <a:pt x="575187" y="842210"/>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47" name="椭圆 46">
              <a:extLst>
                <a:ext uri="{FF2B5EF4-FFF2-40B4-BE49-F238E27FC236}">
                  <a16:creationId xmlns:a16="http://schemas.microsoft.com/office/drawing/2014/main" id="{E0831644-F746-41AB-8843-9C345FD0A21B}"/>
                </a:ext>
              </a:extLst>
            </p:cNvPr>
            <p:cNvSpPr/>
            <p:nvPr userDrawn="1"/>
          </p:nvSpPr>
          <p:spPr>
            <a:xfrm>
              <a:off x="1779610" y="3272589"/>
              <a:ext cx="240632" cy="2406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48" name="文本框 47">
            <a:extLst>
              <a:ext uri="{FF2B5EF4-FFF2-40B4-BE49-F238E27FC236}">
                <a16:creationId xmlns:a16="http://schemas.microsoft.com/office/drawing/2014/main" id="{7D874B25-5901-45E7-A1B1-0C360BFBCA46}"/>
              </a:ext>
            </a:extLst>
          </p:cNvPr>
          <p:cNvSpPr txBox="1"/>
          <p:nvPr userDrawn="1"/>
        </p:nvSpPr>
        <p:spPr>
          <a:xfrm>
            <a:off x="1480794" y="4287997"/>
            <a:ext cx="612668" cy="1015663"/>
          </a:xfrm>
          <a:prstGeom prst="rect">
            <a:avLst/>
          </a:prstGeom>
          <a:noFill/>
        </p:spPr>
        <p:txBody>
          <a:bodyPr wrap="none" rtlCol="0">
            <a:spAutoFit/>
          </a:bodyPr>
          <a:lstStyle/>
          <a:p>
            <a:r>
              <a:rPr kumimoji="1" lang="en-US" altLang="zh-CN" sz="6000" dirty="0">
                <a:solidFill>
                  <a:schemeClr val="bg1"/>
                </a:solidFill>
                <a:latin typeface="Arial" panose="020B0604020202020204" pitchFamily="34" charset="0"/>
                <a:ea typeface="微软雅黑" panose="020B0503020204020204" pitchFamily="34" charset="-122"/>
                <a:cs typeface="Arial" panose="020B0604020202020204" pitchFamily="34" charset="0"/>
              </a:rPr>
              <a:t>3</a:t>
            </a:r>
            <a:endParaRPr kumimoji="1" lang="zh-CN" altLang="en-US" sz="6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49" name="文本占位符 38">
            <a:extLst>
              <a:ext uri="{FF2B5EF4-FFF2-40B4-BE49-F238E27FC236}">
                <a16:creationId xmlns:a16="http://schemas.microsoft.com/office/drawing/2014/main" id="{FFBE281A-CADF-4336-9649-D7A848E1F6AC}"/>
              </a:ext>
            </a:extLst>
          </p:cNvPr>
          <p:cNvSpPr>
            <a:spLocks noGrp="1"/>
          </p:cNvSpPr>
          <p:nvPr>
            <p:ph type="body" sz="quarter" idx="14" hasCustomPrompt="1"/>
          </p:nvPr>
        </p:nvSpPr>
        <p:spPr>
          <a:xfrm>
            <a:off x="2308215" y="4177760"/>
            <a:ext cx="1847536" cy="587677"/>
          </a:xfrm>
        </p:spPr>
        <p:txBody>
          <a:bodyPr>
            <a:normAutofit/>
          </a:bodyPr>
          <a:lstStyle>
            <a:lvl1pPr marL="0" indent="0">
              <a:buFontTx/>
              <a:buNone/>
              <a:defRPr sz="24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50" name="文本占位符 38">
            <a:extLst>
              <a:ext uri="{FF2B5EF4-FFF2-40B4-BE49-F238E27FC236}">
                <a16:creationId xmlns:a16="http://schemas.microsoft.com/office/drawing/2014/main" id="{50E7A2A8-5F6C-4657-A39C-B0BEF67DAE68}"/>
              </a:ext>
            </a:extLst>
          </p:cNvPr>
          <p:cNvSpPr>
            <a:spLocks noGrp="1"/>
          </p:cNvSpPr>
          <p:nvPr>
            <p:ph type="body" sz="quarter" idx="15" hasCustomPrompt="1"/>
          </p:nvPr>
        </p:nvSpPr>
        <p:spPr>
          <a:xfrm>
            <a:off x="2319780" y="4585712"/>
            <a:ext cx="2044646" cy="587677"/>
          </a:xfrm>
        </p:spPr>
        <p:txBody>
          <a:bodyPr>
            <a:norm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grpSp>
        <p:nvGrpSpPr>
          <p:cNvPr id="51" name="组合 50">
            <a:extLst>
              <a:ext uri="{FF2B5EF4-FFF2-40B4-BE49-F238E27FC236}">
                <a16:creationId xmlns:a16="http://schemas.microsoft.com/office/drawing/2014/main" id="{BB468DDA-6EDB-49A4-8E72-30FD09EAD0AF}"/>
              </a:ext>
            </a:extLst>
          </p:cNvPr>
          <p:cNvGrpSpPr/>
          <p:nvPr userDrawn="1"/>
        </p:nvGrpSpPr>
        <p:grpSpPr>
          <a:xfrm>
            <a:off x="6985438" y="4073935"/>
            <a:ext cx="3176337" cy="962526"/>
            <a:chOff x="1251284" y="2550695"/>
            <a:chExt cx="3176337" cy="962526"/>
          </a:xfrm>
        </p:grpSpPr>
        <p:sp>
          <p:nvSpPr>
            <p:cNvPr id="52" name="任意形状 53">
              <a:extLst>
                <a:ext uri="{FF2B5EF4-FFF2-40B4-BE49-F238E27FC236}">
                  <a16:creationId xmlns:a16="http://schemas.microsoft.com/office/drawing/2014/main" id="{59A949BB-46E7-40C6-9CB7-5516947BB632}"/>
                </a:ext>
              </a:extLst>
            </p:cNvPr>
            <p:cNvSpPr/>
            <p:nvPr userDrawn="1"/>
          </p:nvSpPr>
          <p:spPr>
            <a:xfrm>
              <a:off x="1251284" y="2550695"/>
              <a:ext cx="3176337" cy="842210"/>
            </a:xfrm>
            <a:custGeom>
              <a:avLst/>
              <a:gdLst>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914400 w 3176337"/>
                <a:gd name="connsiteY4" fmla="*/ 842210 h 842210"/>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575187 w 3176337"/>
                <a:gd name="connsiteY4" fmla="*/ 842210 h 842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6337" h="842210">
                  <a:moveTo>
                    <a:pt x="0" y="818147"/>
                  </a:moveTo>
                  <a:lnTo>
                    <a:pt x="0" y="0"/>
                  </a:lnTo>
                  <a:lnTo>
                    <a:pt x="3176337" y="0"/>
                  </a:lnTo>
                  <a:lnTo>
                    <a:pt x="3176337" y="842210"/>
                  </a:lnTo>
                  <a:lnTo>
                    <a:pt x="575187" y="842210"/>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53" name="椭圆 52">
              <a:extLst>
                <a:ext uri="{FF2B5EF4-FFF2-40B4-BE49-F238E27FC236}">
                  <a16:creationId xmlns:a16="http://schemas.microsoft.com/office/drawing/2014/main" id="{F08C21AF-3A72-49D4-BEEF-B9241F2B9B94}"/>
                </a:ext>
              </a:extLst>
            </p:cNvPr>
            <p:cNvSpPr/>
            <p:nvPr userDrawn="1"/>
          </p:nvSpPr>
          <p:spPr>
            <a:xfrm>
              <a:off x="1779610" y="3272589"/>
              <a:ext cx="240632" cy="2406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54" name="文本框 53">
            <a:extLst>
              <a:ext uri="{FF2B5EF4-FFF2-40B4-BE49-F238E27FC236}">
                <a16:creationId xmlns:a16="http://schemas.microsoft.com/office/drawing/2014/main" id="{38550717-E441-414A-907E-315AC3963F9E}"/>
              </a:ext>
            </a:extLst>
          </p:cNvPr>
          <p:cNvSpPr txBox="1"/>
          <p:nvPr userDrawn="1"/>
        </p:nvSpPr>
        <p:spPr>
          <a:xfrm>
            <a:off x="6926190" y="4287997"/>
            <a:ext cx="612668" cy="1015663"/>
          </a:xfrm>
          <a:prstGeom prst="rect">
            <a:avLst/>
          </a:prstGeom>
          <a:noFill/>
        </p:spPr>
        <p:txBody>
          <a:bodyPr wrap="none" rtlCol="0">
            <a:spAutoFit/>
          </a:bodyPr>
          <a:lstStyle/>
          <a:p>
            <a:r>
              <a:rPr kumimoji="1" lang="en-US" altLang="zh-CN" sz="6000" dirty="0">
                <a:solidFill>
                  <a:schemeClr val="bg1"/>
                </a:solidFill>
                <a:latin typeface="Arial" panose="020B0604020202020204" pitchFamily="34" charset="0"/>
                <a:ea typeface="微软雅黑" panose="020B0503020204020204" pitchFamily="34" charset="-122"/>
                <a:cs typeface="Arial" panose="020B0604020202020204" pitchFamily="34" charset="0"/>
              </a:rPr>
              <a:t>4</a:t>
            </a:r>
            <a:endParaRPr kumimoji="1" lang="zh-CN" altLang="en-US" sz="6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5" name="文本占位符 38">
            <a:extLst>
              <a:ext uri="{FF2B5EF4-FFF2-40B4-BE49-F238E27FC236}">
                <a16:creationId xmlns:a16="http://schemas.microsoft.com/office/drawing/2014/main" id="{B0157887-BD9B-448B-AFA1-D0F8A7E7BBB8}"/>
              </a:ext>
            </a:extLst>
          </p:cNvPr>
          <p:cNvSpPr>
            <a:spLocks noGrp="1"/>
          </p:cNvSpPr>
          <p:nvPr>
            <p:ph type="body" sz="quarter" idx="16" hasCustomPrompt="1"/>
          </p:nvPr>
        </p:nvSpPr>
        <p:spPr>
          <a:xfrm>
            <a:off x="7753611" y="4177760"/>
            <a:ext cx="1847536" cy="587677"/>
          </a:xfrm>
        </p:spPr>
        <p:txBody>
          <a:bodyPr>
            <a:normAutofit/>
          </a:bodyPr>
          <a:lstStyle>
            <a:lvl1pPr marL="0" indent="0">
              <a:buFontTx/>
              <a:buNone/>
              <a:defRPr sz="24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56" name="文本占位符 38">
            <a:extLst>
              <a:ext uri="{FF2B5EF4-FFF2-40B4-BE49-F238E27FC236}">
                <a16:creationId xmlns:a16="http://schemas.microsoft.com/office/drawing/2014/main" id="{7BD1980F-001B-4CC2-B993-1BAC53FBB1C3}"/>
              </a:ext>
            </a:extLst>
          </p:cNvPr>
          <p:cNvSpPr>
            <a:spLocks noGrp="1"/>
          </p:cNvSpPr>
          <p:nvPr>
            <p:ph type="body" sz="quarter" idx="17" hasCustomPrompt="1"/>
          </p:nvPr>
        </p:nvSpPr>
        <p:spPr>
          <a:xfrm>
            <a:off x="7765176" y="4585712"/>
            <a:ext cx="2044646" cy="587677"/>
          </a:xfrm>
        </p:spPr>
        <p:txBody>
          <a:bodyPr>
            <a:norm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spTree>
    <p:extLst>
      <p:ext uri="{BB962C8B-B14F-4D97-AF65-F5344CB8AC3E}">
        <p14:creationId xmlns:p14="http://schemas.microsoft.com/office/powerpoint/2010/main" val="2821706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转场页">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EBCE1D2F-E08D-2D4B-806B-72F913AF9008}"/>
              </a:ext>
            </a:extLst>
          </p:cNvPr>
          <p:cNvGrpSpPr/>
          <p:nvPr userDrawn="1"/>
        </p:nvGrpSpPr>
        <p:grpSpPr>
          <a:xfrm>
            <a:off x="1921204" y="1570957"/>
            <a:ext cx="2798301" cy="3045570"/>
            <a:chOff x="1512129" y="1643147"/>
            <a:chExt cx="2798301" cy="3045570"/>
          </a:xfrm>
        </p:grpSpPr>
        <p:sp>
          <p:nvSpPr>
            <p:cNvPr id="7" name="六边形 6">
              <a:extLst>
                <a:ext uri="{FF2B5EF4-FFF2-40B4-BE49-F238E27FC236}">
                  <a16:creationId xmlns:a16="http://schemas.microsoft.com/office/drawing/2014/main" id="{658FEC7A-6CBC-2E40-9834-612B2352A892}"/>
                </a:ext>
              </a:extLst>
            </p:cNvPr>
            <p:cNvSpPr/>
            <p:nvPr userDrawn="1"/>
          </p:nvSpPr>
          <p:spPr>
            <a:xfrm rot="5400000">
              <a:off x="1952543" y="1742711"/>
              <a:ext cx="1443675" cy="1244547"/>
            </a:xfrm>
            <a:prstGeom prst="hexagon">
              <a:avLst/>
            </a:prstGeom>
            <a:noFill/>
            <a:ln w="28575">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8" name="六边形 7">
              <a:extLst>
                <a:ext uri="{FF2B5EF4-FFF2-40B4-BE49-F238E27FC236}">
                  <a16:creationId xmlns:a16="http://schemas.microsoft.com/office/drawing/2014/main" id="{E1B2597F-357E-2841-A106-A804FF763E42}"/>
                </a:ext>
              </a:extLst>
            </p:cNvPr>
            <p:cNvSpPr/>
            <p:nvPr userDrawn="1"/>
          </p:nvSpPr>
          <p:spPr>
            <a:xfrm rot="5400000">
              <a:off x="1430969" y="3011572"/>
              <a:ext cx="1176823" cy="1014503"/>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9" name="六边形 8">
              <a:extLst>
                <a:ext uri="{FF2B5EF4-FFF2-40B4-BE49-F238E27FC236}">
                  <a16:creationId xmlns:a16="http://schemas.microsoft.com/office/drawing/2014/main" id="{5FC4363A-1CBB-D449-9BBA-EEA49D03352B}"/>
                </a:ext>
              </a:extLst>
            </p:cNvPr>
            <p:cNvSpPr/>
            <p:nvPr userDrawn="1"/>
          </p:nvSpPr>
          <p:spPr>
            <a:xfrm rot="5400000">
              <a:off x="2301518" y="3923626"/>
              <a:ext cx="821764" cy="708418"/>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0" name="六边形 9">
              <a:extLst>
                <a:ext uri="{FF2B5EF4-FFF2-40B4-BE49-F238E27FC236}">
                  <a16:creationId xmlns:a16="http://schemas.microsoft.com/office/drawing/2014/main" id="{DA91692E-1CC6-8742-BC94-216417D47744}"/>
                </a:ext>
              </a:extLst>
            </p:cNvPr>
            <p:cNvSpPr/>
            <p:nvPr userDrawn="1"/>
          </p:nvSpPr>
          <p:spPr>
            <a:xfrm rot="5400000">
              <a:off x="3137589" y="3515876"/>
              <a:ext cx="1259717" cy="1085964"/>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13" name="文本占位符 38">
            <a:extLst>
              <a:ext uri="{FF2B5EF4-FFF2-40B4-BE49-F238E27FC236}">
                <a16:creationId xmlns:a16="http://schemas.microsoft.com/office/drawing/2014/main" id="{93381A5E-E6E6-1A42-ABBB-4FAE8B1824F4}"/>
              </a:ext>
            </a:extLst>
          </p:cNvPr>
          <p:cNvSpPr>
            <a:spLocks noGrp="1"/>
          </p:cNvSpPr>
          <p:nvPr>
            <p:ph type="body" sz="quarter" idx="12" hasCustomPrompt="1"/>
          </p:nvPr>
        </p:nvSpPr>
        <p:spPr>
          <a:xfrm>
            <a:off x="2506131" y="1322029"/>
            <a:ext cx="859151" cy="587677"/>
          </a:xfrm>
        </p:spPr>
        <p:txBody>
          <a:bodyPr>
            <a:noAutofit/>
          </a:bodyPr>
          <a:lstStyle>
            <a:lvl1pPr marL="0" indent="0">
              <a:buFontTx/>
              <a:buNone/>
              <a:defRPr sz="28700" b="1" i="1">
                <a:solidFill>
                  <a:schemeClr val="bg1"/>
                </a:solidFill>
                <a:effectLst>
                  <a:outerShdw blurRad="50800" dist="38100" dir="2700000" algn="tl" rotWithShape="0">
                    <a:prstClr val="black">
                      <a:alpha val="40000"/>
                    </a:prstClr>
                  </a:outerShdw>
                </a:effectLst>
                <a:latin typeface="Arial" panose="020B0604020202020204" pitchFamily="34" charset="0"/>
                <a:ea typeface="Microsoft YaHei" panose="020B0503020204020204" pitchFamily="34" charset="-122"/>
                <a:cs typeface="Arial" panose="020B0604020202020204" pitchFamily="34" charset="0"/>
              </a:defRPr>
            </a:lvl1pPr>
          </a:lstStyle>
          <a:p>
            <a:pPr lvl="0"/>
            <a:r>
              <a:rPr kumimoji="1" lang="en-US" altLang="zh-CN" dirty="0"/>
              <a:t>1</a:t>
            </a:r>
            <a:endParaRPr kumimoji="1" lang="zh-CN" altLang="en-US" dirty="0"/>
          </a:p>
        </p:txBody>
      </p:sp>
      <p:sp>
        <p:nvSpPr>
          <p:cNvPr id="16" name="文本占位符 38">
            <a:extLst>
              <a:ext uri="{FF2B5EF4-FFF2-40B4-BE49-F238E27FC236}">
                <a16:creationId xmlns:a16="http://schemas.microsoft.com/office/drawing/2014/main" id="{4AEEA27E-B7A1-4AF8-AF82-D245A7AF4111}"/>
              </a:ext>
            </a:extLst>
          </p:cNvPr>
          <p:cNvSpPr>
            <a:spLocks noGrp="1"/>
          </p:cNvSpPr>
          <p:nvPr>
            <p:ph type="body" sz="quarter" idx="10" hasCustomPrompt="1"/>
          </p:nvPr>
        </p:nvSpPr>
        <p:spPr>
          <a:xfrm>
            <a:off x="5144758" y="2564383"/>
            <a:ext cx="3974189" cy="587677"/>
          </a:xfrm>
        </p:spPr>
        <p:txBody>
          <a:bodyPr>
            <a:normAutofit/>
          </a:bodyPr>
          <a:lstStyle>
            <a:lvl1pPr marL="0" indent="0">
              <a:buFontTx/>
              <a:buNone/>
              <a:defRPr sz="48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17" name="文本占位符 38">
            <a:extLst>
              <a:ext uri="{FF2B5EF4-FFF2-40B4-BE49-F238E27FC236}">
                <a16:creationId xmlns:a16="http://schemas.microsoft.com/office/drawing/2014/main" id="{0D457B84-2615-4560-BBD7-3052DCFBFF9D}"/>
              </a:ext>
            </a:extLst>
          </p:cNvPr>
          <p:cNvSpPr>
            <a:spLocks noGrp="1"/>
          </p:cNvSpPr>
          <p:nvPr>
            <p:ph type="body" sz="quarter" idx="11" hasCustomPrompt="1"/>
          </p:nvPr>
        </p:nvSpPr>
        <p:spPr>
          <a:xfrm>
            <a:off x="5144759" y="3378600"/>
            <a:ext cx="4550386" cy="587677"/>
          </a:xfrm>
        </p:spPr>
        <p:txBody>
          <a:bodyPr>
            <a:noAutofit/>
          </a:bodyPr>
          <a:lstStyle>
            <a:lvl1pPr marL="0" indent="0">
              <a:buFontTx/>
              <a:buNone/>
              <a:defRPr sz="4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spTree>
    <p:extLst>
      <p:ext uri="{BB962C8B-B14F-4D97-AF65-F5344CB8AC3E}">
        <p14:creationId xmlns:p14="http://schemas.microsoft.com/office/powerpoint/2010/main" val="38618475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1">
    <p:spTree>
      <p:nvGrpSpPr>
        <p:cNvPr id="1" name=""/>
        <p:cNvGrpSpPr/>
        <p:nvPr/>
      </p:nvGrpSpPr>
      <p:grpSpPr>
        <a:xfrm>
          <a:off x="0" y="0"/>
          <a:ext cx="0" cy="0"/>
          <a:chOff x="0" y="0"/>
          <a:chExt cx="0" cy="0"/>
        </a:xfrm>
      </p:grpSpPr>
      <p:sp>
        <p:nvSpPr>
          <p:cNvPr id="19" name="文本占位符 38">
            <a:extLst>
              <a:ext uri="{FF2B5EF4-FFF2-40B4-BE49-F238E27FC236}">
                <a16:creationId xmlns:a16="http://schemas.microsoft.com/office/drawing/2014/main" id="{E9F18B01-8BED-644E-BC72-17A2F8BD8891}"/>
              </a:ext>
            </a:extLst>
          </p:cNvPr>
          <p:cNvSpPr>
            <a:spLocks noGrp="1"/>
          </p:cNvSpPr>
          <p:nvPr>
            <p:ph type="body" sz="quarter" idx="10" hasCustomPrompt="1"/>
          </p:nvPr>
        </p:nvSpPr>
        <p:spPr>
          <a:xfrm>
            <a:off x="779730" y="520073"/>
            <a:ext cx="3664032" cy="587677"/>
          </a:xfrm>
        </p:spPr>
        <p:txBody>
          <a:bodyPr>
            <a:noAutofit/>
          </a:bodyPr>
          <a:lstStyle>
            <a:lvl1pPr marL="0" indent="0">
              <a:buFontTx/>
              <a:buNone/>
              <a:defRPr sz="28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20" name="文本占位符 38">
            <a:extLst>
              <a:ext uri="{FF2B5EF4-FFF2-40B4-BE49-F238E27FC236}">
                <a16:creationId xmlns:a16="http://schemas.microsoft.com/office/drawing/2014/main" id="{7CE06538-B451-B94F-A576-E39C5C9EA863}"/>
              </a:ext>
            </a:extLst>
          </p:cNvPr>
          <p:cNvSpPr>
            <a:spLocks noGrp="1"/>
          </p:cNvSpPr>
          <p:nvPr>
            <p:ph type="body" sz="quarter" idx="11" hasCustomPrompt="1"/>
          </p:nvPr>
        </p:nvSpPr>
        <p:spPr>
          <a:xfrm>
            <a:off x="758292" y="927688"/>
            <a:ext cx="4095793" cy="466243"/>
          </a:xfrm>
        </p:spPr>
        <p:txBody>
          <a:bodyPr>
            <a:no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grpSp>
        <p:nvGrpSpPr>
          <p:cNvPr id="21" name="组合 20">
            <a:extLst>
              <a:ext uri="{FF2B5EF4-FFF2-40B4-BE49-F238E27FC236}">
                <a16:creationId xmlns:a16="http://schemas.microsoft.com/office/drawing/2014/main" id="{643F8144-EF06-224C-B3C2-F276F24921D5}"/>
              </a:ext>
            </a:extLst>
          </p:cNvPr>
          <p:cNvGrpSpPr/>
          <p:nvPr userDrawn="1"/>
        </p:nvGrpSpPr>
        <p:grpSpPr>
          <a:xfrm>
            <a:off x="417819" y="337435"/>
            <a:ext cx="1377066" cy="1299085"/>
            <a:chOff x="741800" y="246383"/>
            <a:chExt cx="1377066" cy="1299085"/>
          </a:xfrm>
        </p:grpSpPr>
        <p:sp>
          <p:nvSpPr>
            <p:cNvPr id="22" name="六边形 21">
              <a:extLst>
                <a:ext uri="{FF2B5EF4-FFF2-40B4-BE49-F238E27FC236}">
                  <a16:creationId xmlns:a16="http://schemas.microsoft.com/office/drawing/2014/main" id="{89D43ECA-A828-6449-825A-CF7305400E90}"/>
                </a:ext>
              </a:extLst>
            </p:cNvPr>
            <p:cNvSpPr/>
            <p:nvPr userDrawn="1"/>
          </p:nvSpPr>
          <p:spPr>
            <a:xfrm rot="5400000">
              <a:off x="774821" y="270745"/>
              <a:ext cx="353252" cy="304528"/>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23" name="六边形 22">
              <a:extLst>
                <a:ext uri="{FF2B5EF4-FFF2-40B4-BE49-F238E27FC236}">
                  <a16:creationId xmlns:a16="http://schemas.microsoft.com/office/drawing/2014/main" id="{2D720767-E374-4445-ADF1-8077E00CBC69}"/>
                </a:ext>
              </a:extLst>
            </p:cNvPr>
            <p:cNvSpPr/>
            <p:nvPr userDrawn="1"/>
          </p:nvSpPr>
          <p:spPr>
            <a:xfrm rot="5400000">
              <a:off x="746637" y="1142087"/>
              <a:ext cx="409619" cy="353120"/>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cxnSp>
          <p:nvCxnSpPr>
            <p:cNvPr id="24" name="直线连接符 23">
              <a:extLst>
                <a:ext uri="{FF2B5EF4-FFF2-40B4-BE49-F238E27FC236}">
                  <a16:creationId xmlns:a16="http://schemas.microsoft.com/office/drawing/2014/main" id="{CF78A846-0BC4-8A43-B0E0-5A59C21B4BB9}"/>
                </a:ext>
              </a:extLst>
            </p:cNvPr>
            <p:cNvCxnSpPr>
              <a:stCxn id="22" idx="0"/>
              <a:endCxn id="23" idx="3"/>
            </p:cNvCxnSpPr>
            <p:nvPr userDrawn="1"/>
          </p:nvCxnSpPr>
          <p:spPr>
            <a:xfrm>
              <a:off x="951447" y="599635"/>
              <a:ext cx="0" cy="51420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六边形 24">
              <a:extLst>
                <a:ext uri="{FF2B5EF4-FFF2-40B4-BE49-F238E27FC236}">
                  <a16:creationId xmlns:a16="http://schemas.microsoft.com/office/drawing/2014/main" id="{CD863597-D349-2D4C-BB65-1B5B9D0AE871}"/>
                </a:ext>
              </a:extLst>
            </p:cNvPr>
            <p:cNvSpPr/>
            <p:nvPr userDrawn="1"/>
          </p:nvSpPr>
          <p:spPr>
            <a:xfrm rot="5400000">
              <a:off x="1233916" y="1158452"/>
              <a:ext cx="294939" cy="254258"/>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26" name="六边形 25">
              <a:extLst>
                <a:ext uri="{FF2B5EF4-FFF2-40B4-BE49-F238E27FC236}">
                  <a16:creationId xmlns:a16="http://schemas.microsoft.com/office/drawing/2014/main" id="{5BDE287B-5E2C-9B4C-ACF8-3DC1A32B08E3}"/>
                </a:ext>
              </a:extLst>
            </p:cNvPr>
            <p:cNvSpPr/>
            <p:nvPr userDrawn="1"/>
          </p:nvSpPr>
          <p:spPr>
            <a:xfrm rot="5400000">
              <a:off x="1790879" y="1093192"/>
              <a:ext cx="352282" cy="303692"/>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cxnSp>
          <p:nvCxnSpPr>
            <p:cNvPr id="27" name="直线连接符 26">
              <a:extLst>
                <a:ext uri="{FF2B5EF4-FFF2-40B4-BE49-F238E27FC236}">
                  <a16:creationId xmlns:a16="http://schemas.microsoft.com/office/drawing/2014/main" id="{C7822183-4D7C-8246-B15B-8D80079DE53B}"/>
                </a:ext>
              </a:extLst>
            </p:cNvPr>
            <p:cNvCxnSpPr>
              <a:cxnSpLocks/>
            </p:cNvCxnSpPr>
            <p:nvPr userDrawn="1"/>
          </p:nvCxnSpPr>
          <p:spPr>
            <a:xfrm>
              <a:off x="1128007" y="1205739"/>
              <a:ext cx="12679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直线连接符 27">
              <a:extLst>
                <a:ext uri="{FF2B5EF4-FFF2-40B4-BE49-F238E27FC236}">
                  <a16:creationId xmlns:a16="http://schemas.microsoft.com/office/drawing/2014/main" id="{6A8DF3DB-D3E8-A34E-89FA-1359A0E4CEAE}"/>
                </a:ext>
              </a:extLst>
            </p:cNvPr>
            <p:cNvCxnSpPr>
              <a:cxnSpLocks/>
            </p:cNvCxnSpPr>
            <p:nvPr userDrawn="1"/>
          </p:nvCxnSpPr>
          <p:spPr>
            <a:xfrm>
              <a:off x="1508515" y="1205739"/>
              <a:ext cx="29543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椭圆 28">
              <a:extLst>
                <a:ext uri="{FF2B5EF4-FFF2-40B4-BE49-F238E27FC236}">
                  <a16:creationId xmlns:a16="http://schemas.microsoft.com/office/drawing/2014/main" id="{43B5AE6C-4B75-B243-AF3C-E935BC7B7F29}"/>
                </a:ext>
              </a:extLst>
            </p:cNvPr>
            <p:cNvSpPr/>
            <p:nvPr userDrawn="1"/>
          </p:nvSpPr>
          <p:spPr>
            <a:xfrm>
              <a:off x="741800" y="1177410"/>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0" name="椭圆 29">
              <a:extLst>
                <a:ext uri="{FF2B5EF4-FFF2-40B4-BE49-F238E27FC236}">
                  <a16:creationId xmlns:a16="http://schemas.microsoft.com/office/drawing/2014/main" id="{245BB17F-CB8E-7947-9C2A-D4D788E7250A}"/>
                </a:ext>
              </a:extLst>
            </p:cNvPr>
            <p:cNvSpPr/>
            <p:nvPr userDrawn="1"/>
          </p:nvSpPr>
          <p:spPr>
            <a:xfrm>
              <a:off x="917087" y="1477840"/>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1" name="椭圆 30">
              <a:extLst>
                <a:ext uri="{FF2B5EF4-FFF2-40B4-BE49-F238E27FC236}">
                  <a16:creationId xmlns:a16="http://schemas.microsoft.com/office/drawing/2014/main" id="{99A61600-77BE-C34F-A48B-EACCAD068E3D}"/>
                </a:ext>
              </a:extLst>
            </p:cNvPr>
            <p:cNvSpPr/>
            <p:nvPr userDrawn="1"/>
          </p:nvSpPr>
          <p:spPr>
            <a:xfrm>
              <a:off x="1082273" y="1171925"/>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0495605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2">
    <p:spTree>
      <p:nvGrpSpPr>
        <p:cNvPr id="1" name=""/>
        <p:cNvGrpSpPr/>
        <p:nvPr/>
      </p:nvGrpSpPr>
      <p:grpSpPr>
        <a:xfrm>
          <a:off x="0" y="0"/>
          <a:ext cx="0" cy="0"/>
          <a:chOff x="0" y="0"/>
          <a:chExt cx="0" cy="0"/>
        </a:xfrm>
      </p:grpSpPr>
      <p:sp>
        <p:nvSpPr>
          <p:cNvPr id="37" name="图片占位符 3">
            <a:extLst>
              <a:ext uri="{FF2B5EF4-FFF2-40B4-BE49-F238E27FC236}">
                <a16:creationId xmlns:a16="http://schemas.microsoft.com/office/drawing/2014/main" id="{5DDB80BE-FD13-504D-B129-0CA48B4DA6D1}"/>
              </a:ext>
            </a:extLst>
          </p:cNvPr>
          <p:cNvSpPr>
            <a:spLocks noGrp="1"/>
          </p:cNvSpPr>
          <p:nvPr>
            <p:ph type="pic" sz="quarter" idx="18" hasCustomPrompt="1"/>
          </p:nvPr>
        </p:nvSpPr>
        <p:spPr>
          <a:xfrm>
            <a:off x="593106" y="2269597"/>
            <a:ext cx="2451515" cy="1844675"/>
          </a:xfrm>
        </p:spPr>
        <p:txBody>
          <a:bodyPr anchor="ctr">
            <a:normAutofit/>
          </a:bodyPr>
          <a:lstStyle>
            <a:lvl1pPr marL="0" indent="0" algn="ctr">
              <a:buFontTx/>
              <a:buNone/>
              <a:defRPr sz="1600">
                <a:solidFill>
                  <a:schemeClr val="bg1"/>
                </a:solidFill>
                <a:latin typeface="Microsoft YaHei" panose="020B0503020204020204" pitchFamily="34" charset="-122"/>
                <a:ea typeface="Microsoft YaHei" panose="020B0503020204020204" pitchFamily="34" charset="-122"/>
              </a:defRPr>
            </a:lvl1pPr>
          </a:lstStyle>
          <a:p>
            <a:r>
              <a:rPr kumimoji="1" lang="zh-CN" altLang="en-US" dirty="0"/>
              <a:t>请插入图片</a:t>
            </a:r>
          </a:p>
        </p:txBody>
      </p:sp>
      <p:sp>
        <p:nvSpPr>
          <p:cNvPr id="38" name="文本占位符 5">
            <a:extLst>
              <a:ext uri="{FF2B5EF4-FFF2-40B4-BE49-F238E27FC236}">
                <a16:creationId xmlns:a16="http://schemas.microsoft.com/office/drawing/2014/main" id="{09F6A281-847B-3842-8657-DE54FA415890}"/>
              </a:ext>
            </a:extLst>
          </p:cNvPr>
          <p:cNvSpPr>
            <a:spLocks noGrp="1"/>
          </p:cNvSpPr>
          <p:nvPr>
            <p:ph type="body" sz="quarter" idx="19" hasCustomPrompt="1"/>
          </p:nvPr>
        </p:nvSpPr>
        <p:spPr>
          <a:xfrm>
            <a:off x="3231027" y="2225452"/>
            <a:ext cx="2616617" cy="342116"/>
          </a:xfrm>
        </p:spPr>
        <p:txBody>
          <a:bodyPr>
            <a:normAutofit/>
          </a:bodyPr>
          <a:lstStyle>
            <a:lvl1pPr>
              <a:defRPr sz="16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项目名称</a:t>
            </a:r>
          </a:p>
        </p:txBody>
      </p:sp>
      <p:sp>
        <p:nvSpPr>
          <p:cNvPr id="39" name="文本占位符 8">
            <a:extLst>
              <a:ext uri="{FF2B5EF4-FFF2-40B4-BE49-F238E27FC236}">
                <a16:creationId xmlns:a16="http://schemas.microsoft.com/office/drawing/2014/main" id="{FFED75C9-45F6-D74C-B0EF-BA9EF93A566D}"/>
              </a:ext>
            </a:extLst>
          </p:cNvPr>
          <p:cNvSpPr>
            <a:spLocks noGrp="1"/>
          </p:cNvSpPr>
          <p:nvPr>
            <p:ph type="body" sz="quarter" idx="20" hasCustomPrompt="1"/>
          </p:nvPr>
        </p:nvSpPr>
        <p:spPr>
          <a:xfrm>
            <a:off x="3231160" y="2683483"/>
            <a:ext cx="2616049" cy="1430789"/>
          </a:xfrm>
        </p:spPr>
        <p:txBody>
          <a:bodyPr>
            <a:noAutofit/>
          </a:bodyPr>
          <a:lstStyle>
            <a:lvl1pPr marL="0" indent="0">
              <a:lnSpc>
                <a:spcPct val="130000"/>
              </a:lnSpc>
              <a:buFontTx/>
              <a:buNone/>
              <a:defRPr sz="1200">
                <a:solidFill>
                  <a:schemeClr val="bg1"/>
                </a:solidFill>
                <a:latin typeface="Microsoft YaHei" panose="020B0503020204020204" pitchFamily="34" charset="-122"/>
                <a:ea typeface="Microsoft YaHei" panose="020B0503020204020204" pitchFamily="34" charset="-122"/>
              </a:defRPr>
            </a:lvl1pPr>
            <a:lvl2pPr marL="457200" indent="0">
              <a:lnSpc>
                <a:spcPct val="130000"/>
              </a:lnSpc>
              <a:buFontTx/>
              <a:buNone/>
              <a:defRPr sz="1200">
                <a:latin typeface="Microsoft YaHei" panose="020B0503020204020204" pitchFamily="34" charset="-122"/>
                <a:ea typeface="Microsoft YaHei" panose="020B0503020204020204" pitchFamily="34" charset="-122"/>
              </a:defRPr>
            </a:lvl2pPr>
            <a:lvl3pPr marL="914400" indent="0">
              <a:lnSpc>
                <a:spcPct val="130000"/>
              </a:lnSpc>
              <a:buFontTx/>
              <a:buNone/>
              <a:defRPr sz="1100">
                <a:latin typeface="Microsoft YaHei" panose="020B0503020204020204" pitchFamily="34" charset="-122"/>
                <a:ea typeface="Microsoft YaHei" panose="020B0503020204020204" pitchFamily="34" charset="-122"/>
              </a:defRPr>
            </a:lvl3pPr>
            <a:lvl4pPr marL="1371600" indent="0">
              <a:lnSpc>
                <a:spcPct val="130000"/>
              </a:lnSpc>
              <a:buFontTx/>
              <a:buNone/>
              <a:defRPr sz="1050">
                <a:latin typeface="Microsoft YaHei" panose="020B0503020204020204" pitchFamily="34" charset="-122"/>
                <a:ea typeface="Microsoft YaHei" panose="020B0503020204020204" pitchFamily="34" charset="-122"/>
              </a:defRPr>
            </a:lvl4pPr>
            <a:lvl5pPr marL="1828800" indent="0">
              <a:lnSpc>
                <a:spcPct val="130000"/>
              </a:lnSpc>
              <a:buFontTx/>
              <a:buNone/>
              <a:defRPr sz="1050">
                <a:latin typeface="Microsoft YaHei" panose="020B0503020204020204" pitchFamily="34" charset="-122"/>
                <a:ea typeface="Microsoft YaHei" panose="020B0503020204020204" pitchFamily="34" charset="-122"/>
              </a:defRPr>
            </a:lvl5pPr>
          </a:lstStyle>
          <a:p>
            <a:pPr lvl="0"/>
            <a:r>
              <a:rPr kumimoji="1" lang="zh-CN" altLang="en-US" dirty="0"/>
              <a:t>单击填写项目详细内容</a:t>
            </a:r>
          </a:p>
        </p:txBody>
      </p:sp>
      <p:sp>
        <p:nvSpPr>
          <p:cNvPr id="40" name="图片占位符 3">
            <a:extLst>
              <a:ext uri="{FF2B5EF4-FFF2-40B4-BE49-F238E27FC236}">
                <a16:creationId xmlns:a16="http://schemas.microsoft.com/office/drawing/2014/main" id="{4AB3122A-7401-F54D-AC3C-2ACEFA6DD282}"/>
              </a:ext>
            </a:extLst>
          </p:cNvPr>
          <p:cNvSpPr>
            <a:spLocks noGrp="1"/>
          </p:cNvSpPr>
          <p:nvPr>
            <p:ph type="pic" sz="quarter" idx="21" hasCustomPrompt="1"/>
          </p:nvPr>
        </p:nvSpPr>
        <p:spPr>
          <a:xfrm>
            <a:off x="593106" y="4464050"/>
            <a:ext cx="2451515" cy="1844675"/>
          </a:xfrm>
        </p:spPr>
        <p:txBody>
          <a:bodyPr anchor="ctr">
            <a:normAutofit/>
          </a:bodyPr>
          <a:lstStyle>
            <a:lvl1pPr marL="0" indent="0" algn="ctr">
              <a:buFontTx/>
              <a:buNone/>
              <a:defRPr sz="1600">
                <a:solidFill>
                  <a:schemeClr val="bg1"/>
                </a:solidFill>
                <a:latin typeface="Microsoft YaHei" panose="020B0503020204020204" pitchFamily="34" charset="-122"/>
                <a:ea typeface="Microsoft YaHei" panose="020B0503020204020204" pitchFamily="34" charset="-122"/>
              </a:defRPr>
            </a:lvl1pPr>
          </a:lstStyle>
          <a:p>
            <a:r>
              <a:rPr kumimoji="1" lang="zh-CN" altLang="en-US" dirty="0"/>
              <a:t>请插入图片</a:t>
            </a:r>
          </a:p>
        </p:txBody>
      </p:sp>
      <p:sp>
        <p:nvSpPr>
          <p:cNvPr id="41" name="文本占位符 5">
            <a:extLst>
              <a:ext uri="{FF2B5EF4-FFF2-40B4-BE49-F238E27FC236}">
                <a16:creationId xmlns:a16="http://schemas.microsoft.com/office/drawing/2014/main" id="{E3DC3783-0438-7746-802A-A8F0C36825D0}"/>
              </a:ext>
            </a:extLst>
          </p:cNvPr>
          <p:cNvSpPr>
            <a:spLocks noGrp="1"/>
          </p:cNvSpPr>
          <p:nvPr>
            <p:ph type="body" sz="quarter" idx="22" hasCustomPrompt="1"/>
          </p:nvPr>
        </p:nvSpPr>
        <p:spPr>
          <a:xfrm>
            <a:off x="3231027" y="4419905"/>
            <a:ext cx="2616617" cy="342116"/>
          </a:xfrm>
        </p:spPr>
        <p:txBody>
          <a:bodyPr>
            <a:normAutofit/>
          </a:bodyPr>
          <a:lstStyle>
            <a:lvl1pPr>
              <a:defRPr sz="16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项目名称</a:t>
            </a:r>
          </a:p>
        </p:txBody>
      </p:sp>
      <p:sp>
        <p:nvSpPr>
          <p:cNvPr id="42" name="文本占位符 8">
            <a:extLst>
              <a:ext uri="{FF2B5EF4-FFF2-40B4-BE49-F238E27FC236}">
                <a16:creationId xmlns:a16="http://schemas.microsoft.com/office/drawing/2014/main" id="{F8E18193-BB30-4946-8452-761CCB1C9D92}"/>
              </a:ext>
            </a:extLst>
          </p:cNvPr>
          <p:cNvSpPr>
            <a:spLocks noGrp="1"/>
          </p:cNvSpPr>
          <p:nvPr>
            <p:ph type="body" sz="quarter" idx="23" hasCustomPrompt="1"/>
          </p:nvPr>
        </p:nvSpPr>
        <p:spPr>
          <a:xfrm>
            <a:off x="3231160" y="4877936"/>
            <a:ext cx="2616049" cy="1430789"/>
          </a:xfrm>
        </p:spPr>
        <p:txBody>
          <a:bodyPr>
            <a:noAutofit/>
          </a:bodyPr>
          <a:lstStyle>
            <a:lvl1pPr marL="0" indent="0">
              <a:lnSpc>
                <a:spcPct val="130000"/>
              </a:lnSpc>
              <a:buFontTx/>
              <a:buNone/>
              <a:defRPr sz="1200">
                <a:solidFill>
                  <a:schemeClr val="bg1"/>
                </a:solidFill>
                <a:latin typeface="Microsoft YaHei" panose="020B0503020204020204" pitchFamily="34" charset="-122"/>
                <a:ea typeface="Microsoft YaHei" panose="020B0503020204020204" pitchFamily="34" charset="-122"/>
              </a:defRPr>
            </a:lvl1pPr>
            <a:lvl2pPr marL="457200" indent="0">
              <a:lnSpc>
                <a:spcPct val="130000"/>
              </a:lnSpc>
              <a:buFontTx/>
              <a:buNone/>
              <a:defRPr sz="1200">
                <a:latin typeface="Microsoft YaHei" panose="020B0503020204020204" pitchFamily="34" charset="-122"/>
                <a:ea typeface="Microsoft YaHei" panose="020B0503020204020204" pitchFamily="34" charset="-122"/>
              </a:defRPr>
            </a:lvl2pPr>
            <a:lvl3pPr marL="914400" indent="0">
              <a:lnSpc>
                <a:spcPct val="130000"/>
              </a:lnSpc>
              <a:buFontTx/>
              <a:buNone/>
              <a:defRPr sz="1100">
                <a:latin typeface="Microsoft YaHei" panose="020B0503020204020204" pitchFamily="34" charset="-122"/>
                <a:ea typeface="Microsoft YaHei" panose="020B0503020204020204" pitchFamily="34" charset="-122"/>
              </a:defRPr>
            </a:lvl3pPr>
            <a:lvl4pPr marL="1371600" indent="0">
              <a:lnSpc>
                <a:spcPct val="130000"/>
              </a:lnSpc>
              <a:buFontTx/>
              <a:buNone/>
              <a:defRPr sz="1050">
                <a:latin typeface="Microsoft YaHei" panose="020B0503020204020204" pitchFamily="34" charset="-122"/>
                <a:ea typeface="Microsoft YaHei" panose="020B0503020204020204" pitchFamily="34" charset="-122"/>
              </a:defRPr>
            </a:lvl4pPr>
            <a:lvl5pPr marL="1828800" indent="0">
              <a:lnSpc>
                <a:spcPct val="130000"/>
              </a:lnSpc>
              <a:buFontTx/>
              <a:buNone/>
              <a:defRPr sz="1050">
                <a:latin typeface="Microsoft YaHei" panose="020B0503020204020204" pitchFamily="34" charset="-122"/>
                <a:ea typeface="Microsoft YaHei" panose="020B0503020204020204" pitchFamily="34" charset="-122"/>
              </a:defRPr>
            </a:lvl5pPr>
          </a:lstStyle>
          <a:p>
            <a:pPr lvl="0"/>
            <a:r>
              <a:rPr kumimoji="1" lang="zh-CN" altLang="en-US" dirty="0"/>
              <a:t>单击填写项目详细内容</a:t>
            </a:r>
          </a:p>
        </p:txBody>
      </p:sp>
      <p:sp>
        <p:nvSpPr>
          <p:cNvPr id="43" name="图片占位符 3">
            <a:extLst>
              <a:ext uri="{FF2B5EF4-FFF2-40B4-BE49-F238E27FC236}">
                <a16:creationId xmlns:a16="http://schemas.microsoft.com/office/drawing/2014/main" id="{0F4AE937-C312-C240-B34F-881D1D99A195}"/>
              </a:ext>
            </a:extLst>
          </p:cNvPr>
          <p:cNvSpPr>
            <a:spLocks noGrp="1"/>
          </p:cNvSpPr>
          <p:nvPr>
            <p:ph type="pic" sz="quarter" idx="24" hasCustomPrompt="1"/>
          </p:nvPr>
        </p:nvSpPr>
        <p:spPr>
          <a:xfrm>
            <a:off x="6386600" y="2269597"/>
            <a:ext cx="2451515" cy="1844675"/>
          </a:xfrm>
        </p:spPr>
        <p:txBody>
          <a:bodyPr anchor="ctr">
            <a:normAutofit/>
          </a:bodyPr>
          <a:lstStyle>
            <a:lvl1pPr marL="0" indent="0" algn="ctr">
              <a:buFontTx/>
              <a:buNone/>
              <a:defRPr sz="1600">
                <a:solidFill>
                  <a:schemeClr val="bg1"/>
                </a:solidFill>
                <a:latin typeface="Microsoft YaHei" panose="020B0503020204020204" pitchFamily="34" charset="-122"/>
                <a:ea typeface="Microsoft YaHei" panose="020B0503020204020204" pitchFamily="34" charset="-122"/>
              </a:defRPr>
            </a:lvl1pPr>
          </a:lstStyle>
          <a:p>
            <a:r>
              <a:rPr kumimoji="1" lang="zh-CN" altLang="en-US" dirty="0"/>
              <a:t>请插入图片</a:t>
            </a:r>
          </a:p>
        </p:txBody>
      </p:sp>
      <p:sp>
        <p:nvSpPr>
          <p:cNvPr id="44" name="文本占位符 5">
            <a:extLst>
              <a:ext uri="{FF2B5EF4-FFF2-40B4-BE49-F238E27FC236}">
                <a16:creationId xmlns:a16="http://schemas.microsoft.com/office/drawing/2014/main" id="{6871E9A6-F614-0949-A904-8902927CFA5B}"/>
              </a:ext>
            </a:extLst>
          </p:cNvPr>
          <p:cNvSpPr>
            <a:spLocks noGrp="1"/>
          </p:cNvSpPr>
          <p:nvPr>
            <p:ph type="body" sz="quarter" idx="25" hasCustomPrompt="1"/>
          </p:nvPr>
        </p:nvSpPr>
        <p:spPr>
          <a:xfrm>
            <a:off x="9024521" y="2225452"/>
            <a:ext cx="2616617" cy="342116"/>
          </a:xfrm>
        </p:spPr>
        <p:txBody>
          <a:bodyPr>
            <a:normAutofit/>
          </a:bodyPr>
          <a:lstStyle>
            <a:lvl1pPr>
              <a:defRPr sz="16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项目名称</a:t>
            </a:r>
          </a:p>
        </p:txBody>
      </p:sp>
      <p:sp>
        <p:nvSpPr>
          <p:cNvPr id="45" name="文本占位符 8">
            <a:extLst>
              <a:ext uri="{FF2B5EF4-FFF2-40B4-BE49-F238E27FC236}">
                <a16:creationId xmlns:a16="http://schemas.microsoft.com/office/drawing/2014/main" id="{B5E0FB3F-4D73-6A45-BB21-00F5920E4B3A}"/>
              </a:ext>
            </a:extLst>
          </p:cNvPr>
          <p:cNvSpPr>
            <a:spLocks noGrp="1"/>
          </p:cNvSpPr>
          <p:nvPr>
            <p:ph type="body" sz="quarter" idx="26" hasCustomPrompt="1"/>
          </p:nvPr>
        </p:nvSpPr>
        <p:spPr>
          <a:xfrm>
            <a:off x="9024654" y="2683483"/>
            <a:ext cx="2616049" cy="1430789"/>
          </a:xfrm>
        </p:spPr>
        <p:txBody>
          <a:bodyPr>
            <a:noAutofit/>
          </a:bodyPr>
          <a:lstStyle>
            <a:lvl1pPr marL="0" indent="0">
              <a:lnSpc>
                <a:spcPct val="130000"/>
              </a:lnSpc>
              <a:buFontTx/>
              <a:buNone/>
              <a:defRPr sz="1200">
                <a:solidFill>
                  <a:schemeClr val="bg1"/>
                </a:solidFill>
                <a:latin typeface="Microsoft YaHei" panose="020B0503020204020204" pitchFamily="34" charset="-122"/>
                <a:ea typeface="Microsoft YaHei" panose="020B0503020204020204" pitchFamily="34" charset="-122"/>
              </a:defRPr>
            </a:lvl1pPr>
            <a:lvl2pPr marL="457200" indent="0">
              <a:lnSpc>
                <a:spcPct val="130000"/>
              </a:lnSpc>
              <a:buFontTx/>
              <a:buNone/>
              <a:defRPr sz="1200">
                <a:latin typeface="Microsoft YaHei" panose="020B0503020204020204" pitchFamily="34" charset="-122"/>
                <a:ea typeface="Microsoft YaHei" panose="020B0503020204020204" pitchFamily="34" charset="-122"/>
              </a:defRPr>
            </a:lvl2pPr>
            <a:lvl3pPr marL="914400" indent="0">
              <a:lnSpc>
                <a:spcPct val="130000"/>
              </a:lnSpc>
              <a:buFontTx/>
              <a:buNone/>
              <a:defRPr sz="1100">
                <a:latin typeface="Microsoft YaHei" panose="020B0503020204020204" pitchFamily="34" charset="-122"/>
                <a:ea typeface="Microsoft YaHei" panose="020B0503020204020204" pitchFamily="34" charset="-122"/>
              </a:defRPr>
            </a:lvl3pPr>
            <a:lvl4pPr marL="1371600" indent="0">
              <a:lnSpc>
                <a:spcPct val="130000"/>
              </a:lnSpc>
              <a:buFontTx/>
              <a:buNone/>
              <a:defRPr sz="1050">
                <a:latin typeface="Microsoft YaHei" panose="020B0503020204020204" pitchFamily="34" charset="-122"/>
                <a:ea typeface="Microsoft YaHei" panose="020B0503020204020204" pitchFamily="34" charset="-122"/>
              </a:defRPr>
            </a:lvl4pPr>
            <a:lvl5pPr marL="1828800" indent="0">
              <a:lnSpc>
                <a:spcPct val="130000"/>
              </a:lnSpc>
              <a:buFontTx/>
              <a:buNone/>
              <a:defRPr sz="1050">
                <a:latin typeface="Microsoft YaHei" panose="020B0503020204020204" pitchFamily="34" charset="-122"/>
                <a:ea typeface="Microsoft YaHei" panose="020B0503020204020204" pitchFamily="34" charset="-122"/>
              </a:defRPr>
            </a:lvl5pPr>
          </a:lstStyle>
          <a:p>
            <a:pPr lvl="0"/>
            <a:r>
              <a:rPr kumimoji="1" lang="zh-CN" altLang="en-US" dirty="0"/>
              <a:t>单击填写项目详细内容</a:t>
            </a:r>
          </a:p>
        </p:txBody>
      </p:sp>
      <p:sp>
        <p:nvSpPr>
          <p:cNvPr id="46" name="图片占位符 3">
            <a:extLst>
              <a:ext uri="{FF2B5EF4-FFF2-40B4-BE49-F238E27FC236}">
                <a16:creationId xmlns:a16="http://schemas.microsoft.com/office/drawing/2014/main" id="{F222B16A-2141-3C46-BD6F-4C69D2411016}"/>
              </a:ext>
            </a:extLst>
          </p:cNvPr>
          <p:cNvSpPr>
            <a:spLocks noGrp="1"/>
          </p:cNvSpPr>
          <p:nvPr>
            <p:ph type="pic" sz="quarter" idx="27" hasCustomPrompt="1"/>
          </p:nvPr>
        </p:nvSpPr>
        <p:spPr>
          <a:xfrm>
            <a:off x="6386600" y="4464050"/>
            <a:ext cx="2451515" cy="1844675"/>
          </a:xfrm>
        </p:spPr>
        <p:txBody>
          <a:bodyPr anchor="ctr">
            <a:normAutofit/>
          </a:bodyPr>
          <a:lstStyle>
            <a:lvl1pPr marL="0" indent="0" algn="ctr">
              <a:buFontTx/>
              <a:buNone/>
              <a:defRPr sz="1600">
                <a:solidFill>
                  <a:schemeClr val="bg1"/>
                </a:solidFill>
                <a:latin typeface="Microsoft YaHei" panose="020B0503020204020204" pitchFamily="34" charset="-122"/>
                <a:ea typeface="Microsoft YaHei" panose="020B0503020204020204" pitchFamily="34" charset="-122"/>
              </a:defRPr>
            </a:lvl1pPr>
          </a:lstStyle>
          <a:p>
            <a:r>
              <a:rPr kumimoji="1" lang="zh-CN" altLang="en-US" dirty="0"/>
              <a:t>请插入图片</a:t>
            </a:r>
          </a:p>
        </p:txBody>
      </p:sp>
      <p:sp>
        <p:nvSpPr>
          <p:cNvPr id="47" name="文本占位符 5">
            <a:extLst>
              <a:ext uri="{FF2B5EF4-FFF2-40B4-BE49-F238E27FC236}">
                <a16:creationId xmlns:a16="http://schemas.microsoft.com/office/drawing/2014/main" id="{515168A9-8C2B-4647-AC2A-08053E2D89D4}"/>
              </a:ext>
            </a:extLst>
          </p:cNvPr>
          <p:cNvSpPr>
            <a:spLocks noGrp="1"/>
          </p:cNvSpPr>
          <p:nvPr>
            <p:ph type="body" sz="quarter" idx="28" hasCustomPrompt="1"/>
          </p:nvPr>
        </p:nvSpPr>
        <p:spPr>
          <a:xfrm>
            <a:off x="9024521" y="4419905"/>
            <a:ext cx="2616617" cy="342116"/>
          </a:xfrm>
        </p:spPr>
        <p:txBody>
          <a:bodyPr>
            <a:normAutofit/>
          </a:bodyPr>
          <a:lstStyle>
            <a:lvl1pPr>
              <a:defRPr sz="16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项目名称</a:t>
            </a:r>
          </a:p>
        </p:txBody>
      </p:sp>
      <p:sp>
        <p:nvSpPr>
          <p:cNvPr id="48" name="文本占位符 8">
            <a:extLst>
              <a:ext uri="{FF2B5EF4-FFF2-40B4-BE49-F238E27FC236}">
                <a16:creationId xmlns:a16="http://schemas.microsoft.com/office/drawing/2014/main" id="{3EF40601-6378-134D-B3A9-41DEB6A99796}"/>
              </a:ext>
            </a:extLst>
          </p:cNvPr>
          <p:cNvSpPr>
            <a:spLocks noGrp="1"/>
          </p:cNvSpPr>
          <p:nvPr>
            <p:ph type="body" sz="quarter" idx="29" hasCustomPrompt="1"/>
          </p:nvPr>
        </p:nvSpPr>
        <p:spPr>
          <a:xfrm>
            <a:off x="9024654" y="4877936"/>
            <a:ext cx="2616049" cy="1430789"/>
          </a:xfrm>
        </p:spPr>
        <p:txBody>
          <a:bodyPr>
            <a:noAutofit/>
          </a:bodyPr>
          <a:lstStyle>
            <a:lvl1pPr marL="0" indent="0">
              <a:lnSpc>
                <a:spcPct val="130000"/>
              </a:lnSpc>
              <a:buFontTx/>
              <a:buNone/>
              <a:defRPr sz="1200">
                <a:solidFill>
                  <a:schemeClr val="bg1"/>
                </a:solidFill>
                <a:latin typeface="Microsoft YaHei" panose="020B0503020204020204" pitchFamily="34" charset="-122"/>
                <a:ea typeface="Microsoft YaHei" panose="020B0503020204020204" pitchFamily="34" charset="-122"/>
              </a:defRPr>
            </a:lvl1pPr>
            <a:lvl2pPr marL="457200" indent="0">
              <a:lnSpc>
                <a:spcPct val="130000"/>
              </a:lnSpc>
              <a:buFontTx/>
              <a:buNone/>
              <a:defRPr sz="1200">
                <a:latin typeface="Microsoft YaHei" panose="020B0503020204020204" pitchFamily="34" charset="-122"/>
                <a:ea typeface="Microsoft YaHei" panose="020B0503020204020204" pitchFamily="34" charset="-122"/>
              </a:defRPr>
            </a:lvl2pPr>
            <a:lvl3pPr marL="914400" indent="0">
              <a:lnSpc>
                <a:spcPct val="130000"/>
              </a:lnSpc>
              <a:buFontTx/>
              <a:buNone/>
              <a:defRPr sz="1100">
                <a:latin typeface="Microsoft YaHei" panose="020B0503020204020204" pitchFamily="34" charset="-122"/>
                <a:ea typeface="Microsoft YaHei" panose="020B0503020204020204" pitchFamily="34" charset="-122"/>
              </a:defRPr>
            </a:lvl3pPr>
            <a:lvl4pPr marL="1371600" indent="0">
              <a:lnSpc>
                <a:spcPct val="130000"/>
              </a:lnSpc>
              <a:buFontTx/>
              <a:buNone/>
              <a:defRPr sz="1050">
                <a:latin typeface="Microsoft YaHei" panose="020B0503020204020204" pitchFamily="34" charset="-122"/>
                <a:ea typeface="Microsoft YaHei" panose="020B0503020204020204" pitchFamily="34" charset="-122"/>
              </a:defRPr>
            </a:lvl4pPr>
            <a:lvl5pPr marL="1828800" indent="0">
              <a:lnSpc>
                <a:spcPct val="130000"/>
              </a:lnSpc>
              <a:buFontTx/>
              <a:buNone/>
              <a:defRPr sz="1050">
                <a:latin typeface="Microsoft YaHei" panose="020B0503020204020204" pitchFamily="34" charset="-122"/>
                <a:ea typeface="Microsoft YaHei" panose="020B0503020204020204" pitchFamily="34" charset="-122"/>
              </a:defRPr>
            </a:lvl5pPr>
          </a:lstStyle>
          <a:p>
            <a:pPr lvl="0"/>
            <a:r>
              <a:rPr kumimoji="1" lang="zh-CN" altLang="en-US" dirty="0"/>
              <a:t>单击填写项目详细内容</a:t>
            </a:r>
          </a:p>
        </p:txBody>
      </p:sp>
      <p:sp>
        <p:nvSpPr>
          <p:cNvPr id="49" name="文本占位符 38">
            <a:extLst>
              <a:ext uri="{FF2B5EF4-FFF2-40B4-BE49-F238E27FC236}">
                <a16:creationId xmlns:a16="http://schemas.microsoft.com/office/drawing/2014/main" id="{3117C127-CC13-7148-9D37-0DDC72495C31}"/>
              </a:ext>
            </a:extLst>
          </p:cNvPr>
          <p:cNvSpPr>
            <a:spLocks noGrp="1"/>
          </p:cNvSpPr>
          <p:nvPr>
            <p:ph type="body" sz="quarter" idx="10" hasCustomPrompt="1"/>
          </p:nvPr>
        </p:nvSpPr>
        <p:spPr>
          <a:xfrm>
            <a:off x="779730" y="520073"/>
            <a:ext cx="3664032" cy="587677"/>
          </a:xfrm>
        </p:spPr>
        <p:txBody>
          <a:bodyPr>
            <a:noAutofit/>
          </a:bodyPr>
          <a:lstStyle>
            <a:lvl1pPr marL="0" indent="0">
              <a:buFontTx/>
              <a:buNone/>
              <a:defRPr sz="28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50" name="文本占位符 38">
            <a:extLst>
              <a:ext uri="{FF2B5EF4-FFF2-40B4-BE49-F238E27FC236}">
                <a16:creationId xmlns:a16="http://schemas.microsoft.com/office/drawing/2014/main" id="{65103D7A-4819-B848-A746-7419E56A1539}"/>
              </a:ext>
            </a:extLst>
          </p:cNvPr>
          <p:cNvSpPr>
            <a:spLocks noGrp="1"/>
          </p:cNvSpPr>
          <p:nvPr>
            <p:ph type="body" sz="quarter" idx="11" hasCustomPrompt="1"/>
          </p:nvPr>
        </p:nvSpPr>
        <p:spPr>
          <a:xfrm>
            <a:off x="758292" y="927688"/>
            <a:ext cx="4095793" cy="466243"/>
          </a:xfrm>
        </p:spPr>
        <p:txBody>
          <a:bodyPr>
            <a:no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grpSp>
        <p:nvGrpSpPr>
          <p:cNvPr id="51" name="组合 50">
            <a:extLst>
              <a:ext uri="{FF2B5EF4-FFF2-40B4-BE49-F238E27FC236}">
                <a16:creationId xmlns:a16="http://schemas.microsoft.com/office/drawing/2014/main" id="{48FC6852-1AFD-AF4B-981F-DC3C11B56550}"/>
              </a:ext>
            </a:extLst>
          </p:cNvPr>
          <p:cNvGrpSpPr/>
          <p:nvPr userDrawn="1"/>
        </p:nvGrpSpPr>
        <p:grpSpPr>
          <a:xfrm>
            <a:off x="417819" y="337435"/>
            <a:ext cx="1377066" cy="1299085"/>
            <a:chOff x="741800" y="246383"/>
            <a:chExt cx="1377066" cy="1299085"/>
          </a:xfrm>
        </p:grpSpPr>
        <p:sp>
          <p:nvSpPr>
            <p:cNvPr id="52" name="六边形 51">
              <a:extLst>
                <a:ext uri="{FF2B5EF4-FFF2-40B4-BE49-F238E27FC236}">
                  <a16:creationId xmlns:a16="http://schemas.microsoft.com/office/drawing/2014/main" id="{7A365741-88A9-F046-B890-491DD3BEDC01}"/>
                </a:ext>
              </a:extLst>
            </p:cNvPr>
            <p:cNvSpPr/>
            <p:nvPr userDrawn="1"/>
          </p:nvSpPr>
          <p:spPr>
            <a:xfrm rot="5400000">
              <a:off x="774821" y="270745"/>
              <a:ext cx="353252" cy="304528"/>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53" name="六边形 52">
              <a:extLst>
                <a:ext uri="{FF2B5EF4-FFF2-40B4-BE49-F238E27FC236}">
                  <a16:creationId xmlns:a16="http://schemas.microsoft.com/office/drawing/2014/main" id="{E431B67C-3D77-4C4C-AD6F-062A9266B6C8}"/>
                </a:ext>
              </a:extLst>
            </p:cNvPr>
            <p:cNvSpPr/>
            <p:nvPr userDrawn="1"/>
          </p:nvSpPr>
          <p:spPr>
            <a:xfrm rot="5400000">
              <a:off x="746637" y="1142087"/>
              <a:ext cx="409619" cy="353120"/>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cxnSp>
          <p:nvCxnSpPr>
            <p:cNvPr id="54" name="直线连接符 53">
              <a:extLst>
                <a:ext uri="{FF2B5EF4-FFF2-40B4-BE49-F238E27FC236}">
                  <a16:creationId xmlns:a16="http://schemas.microsoft.com/office/drawing/2014/main" id="{DA920370-7A7E-7349-9058-787D07C5946A}"/>
                </a:ext>
              </a:extLst>
            </p:cNvPr>
            <p:cNvCxnSpPr>
              <a:stCxn id="52" idx="0"/>
              <a:endCxn id="53" idx="3"/>
            </p:cNvCxnSpPr>
            <p:nvPr userDrawn="1"/>
          </p:nvCxnSpPr>
          <p:spPr>
            <a:xfrm>
              <a:off x="951447" y="599635"/>
              <a:ext cx="0" cy="51420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55" name="六边形 54">
              <a:extLst>
                <a:ext uri="{FF2B5EF4-FFF2-40B4-BE49-F238E27FC236}">
                  <a16:creationId xmlns:a16="http://schemas.microsoft.com/office/drawing/2014/main" id="{B754A8CB-FDD0-A742-BE23-C36E658FEF83}"/>
                </a:ext>
              </a:extLst>
            </p:cNvPr>
            <p:cNvSpPr/>
            <p:nvPr userDrawn="1"/>
          </p:nvSpPr>
          <p:spPr>
            <a:xfrm rot="5400000">
              <a:off x="1233916" y="1158452"/>
              <a:ext cx="294939" cy="254258"/>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56" name="六边形 55">
              <a:extLst>
                <a:ext uri="{FF2B5EF4-FFF2-40B4-BE49-F238E27FC236}">
                  <a16:creationId xmlns:a16="http://schemas.microsoft.com/office/drawing/2014/main" id="{47038E8C-0C17-EC47-933D-661023B7D311}"/>
                </a:ext>
              </a:extLst>
            </p:cNvPr>
            <p:cNvSpPr/>
            <p:nvPr userDrawn="1"/>
          </p:nvSpPr>
          <p:spPr>
            <a:xfrm rot="5400000">
              <a:off x="1790879" y="1093192"/>
              <a:ext cx="352282" cy="303692"/>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cxnSp>
          <p:nvCxnSpPr>
            <p:cNvPr id="57" name="直线连接符 56">
              <a:extLst>
                <a:ext uri="{FF2B5EF4-FFF2-40B4-BE49-F238E27FC236}">
                  <a16:creationId xmlns:a16="http://schemas.microsoft.com/office/drawing/2014/main" id="{E2D49C37-EFFD-964F-B4CE-F273488E232E}"/>
                </a:ext>
              </a:extLst>
            </p:cNvPr>
            <p:cNvCxnSpPr>
              <a:cxnSpLocks/>
            </p:cNvCxnSpPr>
            <p:nvPr userDrawn="1"/>
          </p:nvCxnSpPr>
          <p:spPr>
            <a:xfrm>
              <a:off x="1128007" y="1205739"/>
              <a:ext cx="12679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线连接符 57">
              <a:extLst>
                <a:ext uri="{FF2B5EF4-FFF2-40B4-BE49-F238E27FC236}">
                  <a16:creationId xmlns:a16="http://schemas.microsoft.com/office/drawing/2014/main" id="{1D27958B-B410-124C-95D0-A897633455A8}"/>
                </a:ext>
              </a:extLst>
            </p:cNvPr>
            <p:cNvCxnSpPr>
              <a:cxnSpLocks/>
            </p:cNvCxnSpPr>
            <p:nvPr userDrawn="1"/>
          </p:nvCxnSpPr>
          <p:spPr>
            <a:xfrm>
              <a:off x="1508515" y="1205739"/>
              <a:ext cx="29543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59" name="椭圆 58">
              <a:extLst>
                <a:ext uri="{FF2B5EF4-FFF2-40B4-BE49-F238E27FC236}">
                  <a16:creationId xmlns:a16="http://schemas.microsoft.com/office/drawing/2014/main" id="{B0479220-FAD4-024A-8926-21D3DBDD01FC}"/>
                </a:ext>
              </a:extLst>
            </p:cNvPr>
            <p:cNvSpPr/>
            <p:nvPr userDrawn="1"/>
          </p:nvSpPr>
          <p:spPr>
            <a:xfrm>
              <a:off x="741800" y="1177410"/>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60" name="椭圆 59">
              <a:extLst>
                <a:ext uri="{FF2B5EF4-FFF2-40B4-BE49-F238E27FC236}">
                  <a16:creationId xmlns:a16="http://schemas.microsoft.com/office/drawing/2014/main" id="{748A9776-9005-6243-8A6B-B4564FCC276A}"/>
                </a:ext>
              </a:extLst>
            </p:cNvPr>
            <p:cNvSpPr/>
            <p:nvPr userDrawn="1"/>
          </p:nvSpPr>
          <p:spPr>
            <a:xfrm>
              <a:off x="917087" y="1477840"/>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61" name="椭圆 60">
              <a:extLst>
                <a:ext uri="{FF2B5EF4-FFF2-40B4-BE49-F238E27FC236}">
                  <a16:creationId xmlns:a16="http://schemas.microsoft.com/office/drawing/2014/main" id="{2D7BB440-B3E4-944C-BFB0-C34E92743B16}"/>
                </a:ext>
              </a:extLst>
            </p:cNvPr>
            <p:cNvSpPr/>
            <p:nvPr userDrawn="1"/>
          </p:nvSpPr>
          <p:spPr>
            <a:xfrm>
              <a:off x="1082273" y="1171925"/>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8483156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内容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91993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尾页">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7BA08832-5A92-F14F-9EE1-EB9FF8D42152}"/>
              </a:ext>
            </a:extLst>
          </p:cNvPr>
          <p:cNvSpPr txBox="1"/>
          <p:nvPr userDrawn="1"/>
        </p:nvSpPr>
        <p:spPr>
          <a:xfrm>
            <a:off x="2133713" y="3052726"/>
            <a:ext cx="8013588" cy="1569660"/>
          </a:xfrm>
          <a:prstGeom prst="rect">
            <a:avLst/>
          </a:prstGeom>
          <a:noFill/>
        </p:spPr>
        <p:txBody>
          <a:bodyPr wrap="square" rtlCol="0">
            <a:spAutoFit/>
          </a:bodyPr>
          <a:lstStyle/>
          <a:p>
            <a:pPr algn="dist"/>
            <a:r>
              <a:rPr kumimoji="1" lang="en-US" altLang="zh-CN" sz="9600" b="1" dirty="0">
                <a:solidFill>
                  <a:schemeClr val="bg1"/>
                </a:solidFill>
                <a:effectLst>
                  <a:outerShdw blurRad="50800" dist="38100" algn="l" rotWithShape="0">
                    <a:prstClr val="black">
                      <a:alpha val="40000"/>
                    </a:prstClr>
                  </a:outerShdw>
                </a:effectLst>
                <a:latin typeface="Microsoft YaHei" panose="020B0503020204020204" pitchFamily="34" charset="-122"/>
                <a:ea typeface="Microsoft YaHei" panose="020B0503020204020204" pitchFamily="34" charset="-122"/>
              </a:rPr>
              <a:t>THANK YOU</a:t>
            </a:r>
            <a:endParaRPr kumimoji="1" lang="zh-CN" altLang="en-US" sz="9600" b="1" dirty="0">
              <a:solidFill>
                <a:schemeClr val="bg1"/>
              </a:solidFill>
              <a:effectLst>
                <a:outerShdw blurRad="50800" dist="38100" algn="l" rotWithShape="0">
                  <a:prstClr val="black">
                    <a:alpha val="40000"/>
                  </a:prstClr>
                </a:outerShdw>
              </a:effectLst>
              <a:latin typeface="Microsoft YaHei" panose="020B0503020204020204" pitchFamily="34" charset="-122"/>
              <a:ea typeface="Microsoft YaHei" panose="020B0503020204020204" pitchFamily="34" charset="-122"/>
            </a:endParaRPr>
          </a:p>
        </p:txBody>
      </p:sp>
      <p:pic>
        <p:nvPicPr>
          <p:cNvPr id="7" name="图片 6">
            <a:extLst>
              <a:ext uri="{FF2B5EF4-FFF2-40B4-BE49-F238E27FC236}">
                <a16:creationId xmlns:a16="http://schemas.microsoft.com/office/drawing/2014/main" id="{E61D6E6C-8B2C-4F48-A840-733003FA9F99}"/>
              </a:ext>
            </a:extLst>
          </p:cNvPr>
          <p:cNvPicPr>
            <a:picLocks noChangeAspect="1"/>
          </p:cNvPicPr>
          <p:nvPr userDrawn="1"/>
        </p:nvPicPr>
        <p:blipFill>
          <a:blip r:embed="rId2"/>
          <a:stretch>
            <a:fillRect/>
          </a:stretch>
        </p:blipFill>
        <p:spPr>
          <a:xfrm>
            <a:off x="6963005" y="-2250540"/>
            <a:ext cx="6197600" cy="6235700"/>
          </a:xfrm>
          <a:prstGeom prst="rect">
            <a:avLst/>
          </a:prstGeom>
        </p:spPr>
      </p:pic>
      <p:pic>
        <p:nvPicPr>
          <p:cNvPr id="8" name="图片 7">
            <a:extLst>
              <a:ext uri="{FF2B5EF4-FFF2-40B4-BE49-F238E27FC236}">
                <a16:creationId xmlns:a16="http://schemas.microsoft.com/office/drawing/2014/main" id="{0C0D7B30-D05C-AA49-8A2B-01E3A2938AF2}"/>
              </a:ext>
            </a:extLst>
          </p:cNvPr>
          <p:cNvPicPr>
            <a:picLocks noChangeAspect="1"/>
          </p:cNvPicPr>
          <p:nvPr userDrawn="1"/>
        </p:nvPicPr>
        <p:blipFill>
          <a:blip r:embed="rId3"/>
          <a:stretch>
            <a:fillRect/>
          </a:stretch>
        </p:blipFill>
        <p:spPr>
          <a:xfrm>
            <a:off x="5833645" y="-1791563"/>
            <a:ext cx="7175500" cy="5232400"/>
          </a:xfrm>
          <a:prstGeom prst="rect">
            <a:avLst/>
          </a:prstGeom>
        </p:spPr>
      </p:pic>
      <p:pic>
        <p:nvPicPr>
          <p:cNvPr id="9" name="图片 8">
            <a:extLst>
              <a:ext uri="{FF2B5EF4-FFF2-40B4-BE49-F238E27FC236}">
                <a16:creationId xmlns:a16="http://schemas.microsoft.com/office/drawing/2014/main" id="{D0DB7F4A-FDC4-8E45-8C49-0B43825F073D}"/>
              </a:ext>
            </a:extLst>
          </p:cNvPr>
          <p:cNvPicPr>
            <a:picLocks noChangeAspect="1"/>
          </p:cNvPicPr>
          <p:nvPr userDrawn="1"/>
        </p:nvPicPr>
        <p:blipFill>
          <a:blip r:embed="rId4"/>
          <a:stretch>
            <a:fillRect/>
          </a:stretch>
        </p:blipFill>
        <p:spPr>
          <a:xfrm>
            <a:off x="-158223" y="2926107"/>
            <a:ext cx="6223000" cy="6261100"/>
          </a:xfrm>
          <a:prstGeom prst="rect">
            <a:avLst/>
          </a:prstGeom>
        </p:spPr>
      </p:pic>
      <p:pic>
        <p:nvPicPr>
          <p:cNvPr id="10" name="图片 9">
            <a:extLst>
              <a:ext uri="{FF2B5EF4-FFF2-40B4-BE49-F238E27FC236}">
                <a16:creationId xmlns:a16="http://schemas.microsoft.com/office/drawing/2014/main" id="{CD60D14E-F1BE-114D-9175-A2602569C3C9}"/>
              </a:ext>
            </a:extLst>
          </p:cNvPr>
          <p:cNvPicPr>
            <a:picLocks noChangeAspect="1"/>
          </p:cNvPicPr>
          <p:nvPr userDrawn="1"/>
        </p:nvPicPr>
        <p:blipFill>
          <a:blip r:embed="rId5"/>
          <a:stretch>
            <a:fillRect/>
          </a:stretch>
        </p:blipFill>
        <p:spPr>
          <a:xfrm>
            <a:off x="-640823" y="3303596"/>
            <a:ext cx="7188200" cy="3962400"/>
          </a:xfrm>
          <a:prstGeom prst="rect">
            <a:avLst/>
          </a:prstGeom>
        </p:spPr>
      </p:pic>
      <p:pic>
        <p:nvPicPr>
          <p:cNvPr id="11" name="图片 10">
            <a:extLst>
              <a:ext uri="{FF2B5EF4-FFF2-40B4-BE49-F238E27FC236}">
                <a16:creationId xmlns:a16="http://schemas.microsoft.com/office/drawing/2014/main" id="{5C58EF56-F205-8840-BB09-6912CD6AE929}"/>
              </a:ext>
            </a:extLst>
          </p:cNvPr>
          <p:cNvPicPr>
            <a:picLocks noChangeAspect="1"/>
          </p:cNvPicPr>
          <p:nvPr userDrawn="1"/>
        </p:nvPicPr>
        <p:blipFill>
          <a:blip r:embed="rId6"/>
          <a:stretch>
            <a:fillRect/>
          </a:stretch>
        </p:blipFill>
        <p:spPr>
          <a:xfrm>
            <a:off x="-2238580" y="1798334"/>
            <a:ext cx="6197600" cy="6261100"/>
          </a:xfrm>
          <a:prstGeom prst="rect">
            <a:avLst/>
          </a:prstGeom>
        </p:spPr>
      </p:pic>
    </p:spTree>
    <p:extLst>
      <p:ext uri="{BB962C8B-B14F-4D97-AF65-F5344CB8AC3E}">
        <p14:creationId xmlns:p14="http://schemas.microsoft.com/office/powerpoint/2010/main" val="14944606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2C40A6B6-6AF6-ED4A-8694-C352F540DA1A}"/>
              </a:ext>
            </a:extLst>
          </p:cNvPr>
          <p:cNvSpPr/>
          <p:nvPr userDrawn="1"/>
        </p:nvSpPr>
        <p:spPr>
          <a:xfrm>
            <a:off x="11996" y="0"/>
            <a:ext cx="12180003" cy="6858000"/>
          </a:xfrm>
          <a:prstGeom prst="rect">
            <a:avLst/>
          </a:prstGeom>
          <a:solidFill>
            <a:srgbClr val="E6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a:extLst>
              <a:ext uri="{FF2B5EF4-FFF2-40B4-BE49-F238E27FC236}">
                <a16:creationId xmlns:a16="http://schemas.microsoft.com/office/drawing/2014/main" id="{C3A5D373-3F4C-154C-80CF-ADD16D0C71B8}"/>
              </a:ext>
            </a:extLst>
          </p:cNvPr>
          <p:cNvSpPr/>
          <p:nvPr userDrawn="1"/>
        </p:nvSpPr>
        <p:spPr>
          <a:xfrm>
            <a:off x="626964" y="568470"/>
            <a:ext cx="662361" cy="379656"/>
          </a:xfrm>
          <a:prstGeom prst="rect">
            <a:avLst/>
          </a:prstGeom>
        </p:spPr>
        <p:txBody>
          <a:bodyPr wrap="none">
            <a:spAutoFit/>
          </a:bodyPr>
          <a:lstStyle/>
          <a:p>
            <a:pPr defTabSz="609585"/>
            <a:r>
              <a:rPr lang="zh-CN" altLang="en-US" sz="1800" dirty="0">
                <a:solidFill>
                  <a:schemeClr val="bg1"/>
                </a:solidFill>
                <a:latin typeface="Microsoft YaHei" panose="020B0503020204020204" pitchFamily="34" charset="-122"/>
                <a:ea typeface="Microsoft YaHei" panose="020B0503020204020204" pitchFamily="34" charset="-122"/>
                <a:cs typeface="Segoe UI Light"/>
              </a:rPr>
              <a:t>标注</a:t>
            </a:r>
          </a:p>
        </p:txBody>
      </p:sp>
      <p:sp>
        <p:nvSpPr>
          <p:cNvPr id="9" name="矩形 8">
            <a:extLst>
              <a:ext uri="{FF2B5EF4-FFF2-40B4-BE49-F238E27FC236}">
                <a16:creationId xmlns:a16="http://schemas.microsoft.com/office/drawing/2014/main" id="{CB58D933-58E7-B544-999D-6D334650586B}"/>
              </a:ext>
            </a:extLst>
          </p:cNvPr>
          <p:cNvSpPr/>
          <p:nvPr userDrawn="1"/>
        </p:nvSpPr>
        <p:spPr>
          <a:xfrm>
            <a:off x="2601866" y="595724"/>
            <a:ext cx="1402001" cy="5386475"/>
          </a:xfrm>
          <a:prstGeom prst="rect">
            <a:avLst/>
          </a:prstGeom>
        </p:spPr>
        <p:txBody>
          <a:bodyPr wrap="square">
            <a:spAutoFit/>
          </a:bodyPr>
          <a:lstStyle/>
          <a:p>
            <a:pPr defTabSz="609585">
              <a:lnSpc>
                <a:spcPct val="130000"/>
              </a:lnSpc>
            </a:pPr>
            <a:r>
              <a:rPr lang="zh-CN" altLang="en-US" sz="1400" dirty="0">
                <a:solidFill>
                  <a:schemeClr val="bg1"/>
                </a:solidFill>
                <a:latin typeface="Microsoft YaHei" panose="020B0503020204020204" pitchFamily="34" charset="-122"/>
                <a:ea typeface="Microsoft YaHei" panose="020B0503020204020204" pitchFamily="34" charset="-122"/>
                <a:cs typeface="Segoe UI Light"/>
              </a:rPr>
              <a:t>字体使用 </a:t>
            </a: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r>
              <a:rPr lang="zh-CN" altLang="en-US" sz="1400" dirty="0">
                <a:solidFill>
                  <a:schemeClr val="bg1"/>
                </a:solidFill>
                <a:latin typeface="Microsoft YaHei" panose="020B0503020204020204" pitchFamily="34" charset="-122"/>
                <a:ea typeface="Microsoft YaHei" panose="020B0503020204020204" pitchFamily="34" charset="-122"/>
                <a:cs typeface="Segoe UI Light"/>
              </a:rPr>
              <a:t>行距</a:t>
            </a: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r>
              <a:rPr lang="zh-CN" altLang="en-US" sz="1400" dirty="0">
                <a:solidFill>
                  <a:schemeClr val="bg1"/>
                </a:solidFill>
                <a:latin typeface="Microsoft YaHei" panose="020B0503020204020204" pitchFamily="34" charset="-122"/>
                <a:ea typeface="Microsoft YaHei" panose="020B0503020204020204" pitchFamily="34" charset="-122"/>
                <a:cs typeface="Segoe UI Light"/>
              </a:rPr>
              <a:t>图片出处</a:t>
            </a:r>
          </a:p>
          <a:p>
            <a:pPr defTabSz="609585">
              <a:lnSpc>
                <a:spcPct val="130000"/>
              </a:lnSpc>
            </a:pPr>
            <a:endParaRPr lang="zh-CN" altLang="en-US"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zh-CN" altLang="en-US"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r>
              <a:rPr lang="zh-CN" altLang="en-US" sz="1400" dirty="0">
                <a:solidFill>
                  <a:schemeClr val="bg1"/>
                </a:solidFill>
                <a:latin typeface="Microsoft YaHei" panose="020B0503020204020204" pitchFamily="34" charset="-122"/>
                <a:ea typeface="Microsoft YaHei" panose="020B0503020204020204" pitchFamily="34" charset="-122"/>
                <a:cs typeface="Segoe UI Light"/>
              </a:rPr>
              <a:t>声明</a:t>
            </a: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r>
              <a:rPr lang="zh-CN" altLang="en-US" sz="1400" dirty="0">
                <a:solidFill>
                  <a:schemeClr val="bg1"/>
                </a:solidFill>
                <a:latin typeface="Microsoft YaHei" panose="020B0503020204020204" pitchFamily="34" charset="-122"/>
                <a:ea typeface="Microsoft YaHei" panose="020B0503020204020204" pitchFamily="34" charset="-122"/>
                <a:cs typeface="Segoe UI Light"/>
              </a:rPr>
              <a:t>作者</a:t>
            </a: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p:txBody>
      </p:sp>
      <p:sp>
        <p:nvSpPr>
          <p:cNvPr id="10" name="矩形 9">
            <a:extLst>
              <a:ext uri="{FF2B5EF4-FFF2-40B4-BE49-F238E27FC236}">
                <a16:creationId xmlns:a16="http://schemas.microsoft.com/office/drawing/2014/main" id="{294EF896-8FDB-AE4E-9637-948334BC44D9}"/>
              </a:ext>
            </a:extLst>
          </p:cNvPr>
          <p:cNvSpPr/>
          <p:nvPr userDrawn="1"/>
        </p:nvSpPr>
        <p:spPr>
          <a:xfrm>
            <a:off x="4003867" y="587925"/>
            <a:ext cx="7074345" cy="5386475"/>
          </a:xfrm>
          <a:prstGeom prst="rect">
            <a:avLst/>
          </a:prstGeom>
        </p:spPr>
        <p:txBody>
          <a:bodyPr wrap="square">
            <a:spAutoFit/>
          </a:bodyPr>
          <a:lstStyle/>
          <a:p>
            <a:pPr defTabSz="609585">
              <a:lnSpc>
                <a:spcPct val="130000"/>
              </a:lnSpc>
            </a:pPr>
            <a:r>
              <a:rPr lang="zh-CN" altLang="en-US" sz="1400" dirty="0">
                <a:solidFill>
                  <a:schemeClr val="bg1"/>
                </a:solidFill>
                <a:latin typeface="Microsoft YaHei" panose="020B0503020204020204" pitchFamily="34" charset="-122"/>
                <a:ea typeface="Microsoft YaHei" panose="020B0503020204020204" pitchFamily="34" charset="-122"/>
                <a:cs typeface="Segoe UI Light"/>
              </a:rPr>
              <a:t>英文  </a:t>
            </a:r>
            <a:r>
              <a:rPr lang="en-US" altLang="zh-CN" sz="1400" dirty="0">
                <a:solidFill>
                  <a:schemeClr val="bg1"/>
                </a:solidFill>
                <a:latin typeface="Microsoft YaHei" panose="020B0503020204020204" pitchFamily="34" charset="-122"/>
                <a:ea typeface="Microsoft YaHei" panose="020B0503020204020204" pitchFamily="34" charset="-122"/>
                <a:cs typeface="Segoe UI Light"/>
              </a:rPr>
              <a:t>Arial</a:t>
            </a: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r>
              <a:rPr lang="zh-CN" altLang="en-US" sz="1400" dirty="0">
                <a:solidFill>
                  <a:schemeClr val="bg1"/>
                </a:solidFill>
                <a:latin typeface="Microsoft YaHei" panose="020B0503020204020204" pitchFamily="34" charset="-122"/>
                <a:ea typeface="Microsoft YaHei" panose="020B0503020204020204" pitchFamily="34" charset="-122"/>
                <a:cs typeface="Segoe UI Light"/>
              </a:rPr>
              <a:t>中文 微软雅黑</a:t>
            </a: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r>
              <a:rPr lang="zh-CN" altLang="en-US" sz="1400" dirty="0">
                <a:solidFill>
                  <a:schemeClr val="bg1"/>
                </a:solidFill>
                <a:latin typeface="Microsoft YaHei" panose="020B0503020204020204" pitchFamily="34" charset="-122"/>
                <a:ea typeface="Microsoft YaHei" panose="020B0503020204020204" pitchFamily="34" charset="-122"/>
                <a:cs typeface="Segoe UI Light"/>
              </a:rPr>
              <a:t>正文 </a:t>
            </a:r>
            <a:r>
              <a:rPr lang="en-US" altLang="zh-CN" sz="1400" dirty="0">
                <a:solidFill>
                  <a:schemeClr val="bg1"/>
                </a:solidFill>
                <a:latin typeface="Microsoft YaHei" panose="020B0503020204020204" pitchFamily="34" charset="-122"/>
                <a:ea typeface="Microsoft YaHei" panose="020B0503020204020204" pitchFamily="34" charset="-122"/>
                <a:cs typeface="Segoe UI Light"/>
              </a:rPr>
              <a:t>1.3</a:t>
            </a: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en-US" altLang="zh-CN"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r>
              <a:rPr lang="en-US" altLang="zh-CN" sz="1400" dirty="0">
                <a:solidFill>
                  <a:schemeClr val="bg1"/>
                </a:solidFill>
                <a:latin typeface="Microsoft YaHei" panose="020B0503020204020204" pitchFamily="34" charset="-122"/>
                <a:ea typeface="Microsoft YaHei" panose="020B0503020204020204" pitchFamily="34" charset="-122"/>
                <a:cs typeface="Segoe UI Light"/>
              </a:rPr>
              <a:t>unsplash.com</a:t>
            </a:r>
          </a:p>
          <a:p>
            <a:pPr defTabSz="609585">
              <a:lnSpc>
                <a:spcPct val="130000"/>
              </a:lnSpc>
            </a:pPr>
            <a:endParaRPr lang="zh-CN" altLang="en-US" sz="1400" dirty="0">
              <a:solidFill>
                <a:schemeClr val="bg1"/>
              </a:solidFill>
              <a:latin typeface="Microsoft YaHei" panose="020B0503020204020204" pitchFamily="34" charset="-122"/>
              <a:ea typeface="Microsoft YaHei" panose="020B0503020204020204" pitchFamily="34" charset="-122"/>
              <a:cs typeface="Segoe UI Light"/>
            </a:endParaRPr>
          </a:p>
          <a:p>
            <a:pPr defTabSz="609585">
              <a:lnSpc>
                <a:spcPct val="130000"/>
              </a:lnSpc>
            </a:pPr>
            <a:endParaRPr lang="zh-CN" altLang="en-US" sz="1400" dirty="0">
              <a:solidFill>
                <a:schemeClr val="bg1"/>
              </a:solidFill>
              <a:latin typeface="Microsoft YaHei" panose="020B0503020204020204" pitchFamily="34" charset="-122"/>
              <a:ea typeface="Microsoft YaHei" panose="020B0503020204020204" pitchFamily="34" charset="-122"/>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本网站所提供的任何信息内容（包括但不限于 </a:t>
            </a:r>
            <a:r>
              <a:rPr kumimoji="0" lang="en-US" altLang="zh-CN"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cs typeface="Segoe UI Light" charset="0"/>
              </a:rPr>
              <a:t>PPT</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cs typeface="Segoe UI Light" charset="0"/>
              </a:rPr>
              <a:t> </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模板、</a:t>
            </a:r>
            <a:r>
              <a:rPr kumimoji="0" lang="en-US" altLang="zh-CN"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cs typeface="Segoe UI Light" charset="0"/>
              </a:rPr>
              <a:t>Word</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cs typeface="Segoe UI Light" charset="0"/>
              </a:rPr>
              <a:t> </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文档、</a:t>
            </a:r>
            <a:r>
              <a:rPr kumimoji="0" lang="en-US" altLang="zh-CN"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cs typeface="Segoe UI Light" charset="0"/>
              </a:rPr>
              <a:t>Excel</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cs typeface="Segoe UI Light" charset="0"/>
              </a:rPr>
              <a:t> </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图表、图片素材等）均受</a:t>
            </a:r>
            <a:r>
              <a:rPr kumimoji="0" lang="en-US" altLang="zh-CN"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中华人民共和国著作权法</a:t>
            </a:r>
            <a:r>
              <a:rPr kumimoji="0" lang="en-US" altLang="zh-CN"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a:t>
            </a:r>
            <a:r>
              <a:rPr kumimoji="0" lang="en-US" altLang="zh-CN"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信息网络传播权保护条例</a:t>
            </a:r>
            <a:r>
              <a:rPr kumimoji="0" lang="en-US" altLang="zh-CN"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及其他适用的法律法规的保护，未经权利人书面明确授权，信息内容的任何部分</a:t>
            </a:r>
            <a:r>
              <a:rPr kumimoji="0" lang="en-US" altLang="zh-CN"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包括图片或图表</a:t>
            </a:r>
            <a:r>
              <a:rPr kumimoji="0" lang="en-US" altLang="zh-CN"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a:t>
            </a:r>
            <a:r>
              <a:rPr kumimoji="0" lang="zh-CN" altLang="en-US"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rPr>
              <a:t>不得被全部或部分的复制、传播、销售，否则将承担法律责任。</a:t>
            </a:r>
            <a:endParaRPr kumimoji="0" lang="en-US" altLang="zh-CN" sz="1400" b="0" i="0" u="none" strike="noStrike" kern="1200" cap="none" spc="0" normalizeH="0" baseline="0" noProof="0" dirty="0">
              <a:ln>
                <a:noFill/>
              </a:ln>
              <a:solidFill>
                <a:schemeClr val="bg1"/>
              </a:solidFill>
              <a:effectLst/>
              <a:uLnTx/>
              <a:uFillTx/>
              <a:latin typeface="Microsoft YaHei" panose="020B0503020204020204" pitchFamily="34" charset="-122"/>
              <a:ea typeface="Microsoft YaHei" panose="020B0503020204020204" pitchFamily="34" charset="-122"/>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lang="en-US" altLang="zh-CN" sz="1400" dirty="0">
              <a:solidFill>
                <a:schemeClr val="bg1"/>
              </a:solidFill>
              <a:latin typeface="Microsoft YaHei" panose="020B0503020204020204" pitchFamily="34" charset="-122"/>
              <a:ea typeface="Microsoft YaHei" panose="020B0503020204020204" pitchFamily="34" charset="-122"/>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lang="en-US" altLang="zh-CN" sz="1400" dirty="0">
              <a:solidFill>
                <a:schemeClr val="bg1"/>
              </a:solidFill>
              <a:latin typeface="Microsoft YaHei" panose="020B0503020204020204" pitchFamily="34" charset="-122"/>
              <a:ea typeface="Microsoft YaHei" panose="020B0503020204020204" pitchFamily="34" charset="-122"/>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lang="en-US" altLang="zh-CN" sz="1400" dirty="0">
              <a:solidFill>
                <a:schemeClr val="bg1"/>
              </a:solidFill>
              <a:latin typeface="Microsoft YaHei" panose="020B0503020204020204" pitchFamily="34" charset="-122"/>
              <a:ea typeface="Microsoft YaHei" panose="020B0503020204020204" pitchFamily="34" charset="-122"/>
            </a:endParaRPr>
          </a:p>
          <a:p>
            <a:pPr marL="0" marR="0" lvl="0" indent="0" algn="l" defTabSz="609585" rtl="0" eaLnBrk="1" fontAlgn="auto" latinLnBrk="0" hangingPunct="1">
              <a:lnSpc>
                <a:spcPct val="130000"/>
              </a:lnSpc>
              <a:spcBef>
                <a:spcPts val="0"/>
              </a:spcBef>
              <a:spcAft>
                <a:spcPts val="0"/>
              </a:spcAft>
              <a:buClrTx/>
              <a:buSzTx/>
              <a:buFontTx/>
              <a:buNone/>
              <a:tabLst/>
              <a:defRPr/>
            </a:pPr>
            <a:r>
              <a:rPr lang="zh-CN" altLang="en-US" sz="1400" dirty="0">
                <a:solidFill>
                  <a:schemeClr val="bg1"/>
                </a:solidFill>
                <a:latin typeface="Microsoft YaHei" panose="020B0503020204020204" pitchFamily="34" charset="-122"/>
                <a:ea typeface="Microsoft YaHei" panose="020B0503020204020204" pitchFamily="34" charset="-122"/>
              </a:rPr>
              <a:t>燕子漂漂（</a:t>
            </a:r>
            <a:r>
              <a:rPr lang="en-US" altLang="zh-CN" sz="1400" dirty="0">
                <a:solidFill>
                  <a:schemeClr val="bg1"/>
                </a:solidFill>
                <a:latin typeface="Microsoft YaHei" panose="020B0503020204020204" pitchFamily="34" charset="-122"/>
                <a:ea typeface="Microsoft YaHei" panose="020B0503020204020204" pitchFamily="34" charset="-122"/>
              </a:rPr>
              <a:t>1141368632@qq.com</a:t>
            </a:r>
            <a:r>
              <a:rPr lang="zh-CN" altLang="en-US" sz="1400" dirty="0">
                <a:solidFill>
                  <a:schemeClr val="bg1"/>
                </a:solidFill>
                <a:latin typeface="Microsoft YaHei" panose="020B0503020204020204" pitchFamily="34" charset="-122"/>
                <a:ea typeface="Microsoft YaHei" panose="020B0503020204020204" pitchFamily="34" charset="-122"/>
              </a:rPr>
              <a:t>）</a:t>
            </a:r>
            <a:endParaRPr lang="en-US" altLang="zh-CN" sz="1400" dirty="0">
              <a:solidFill>
                <a:schemeClr val="bg1"/>
              </a:solidFill>
              <a:latin typeface="Microsoft YaHei" panose="020B0503020204020204" pitchFamily="34" charset="-122"/>
              <a:ea typeface="Microsoft YaHei" panose="020B0503020204020204" pitchFamily="34" charset="-122"/>
            </a:endParaRPr>
          </a:p>
        </p:txBody>
      </p:sp>
      <p:pic>
        <p:nvPicPr>
          <p:cNvPr id="14" name="图片 13">
            <a:extLst>
              <a:ext uri="{FF2B5EF4-FFF2-40B4-BE49-F238E27FC236}">
                <a16:creationId xmlns:a16="http://schemas.microsoft.com/office/drawing/2014/main" id="{2C987A6D-A0D0-024E-9486-9D4DCF37F7F6}"/>
              </a:ext>
            </a:extLst>
          </p:cNvPr>
          <p:cNvPicPr>
            <a:picLocks noChangeAspect="1"/>
          </p:cNvPicPr>
          <p:nvPr userDrawn="1"/>
        </p:nvPicPr>
        <p:blipFill>
          <a:blip r:embed="rId2"/>
          <a:stretch>
            <a:fillRect/>
          </a:stretch>
        </p:blipFill>
        <p:spPr>
          <a:xfrm>
            <a:off x="10698462" y="83245"/>
            <a:ext cx="1402001" cy="629588"/>
          </a:xfrm>
          <a:prstGeom prst="rect">
            <a:avLst/>
          </a:prstGeom>
        </p:spPr>
      </p:pic>
    </p:spTree>
    <p:extLst>
      <p:ext uri="{BB962C8B-B14F-4D97-AF65-F5344CB8AC3E}">
        <p14:creationId xmlns:p14="http://schemas.microsoft.com/office/powerpoint/2010/main" val="8861209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模板使用技巧 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362058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模板使用技巧 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0665069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关注微软Office文档">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免费下载更多</a:t>
            </a:r>
            <a:endParaRPr lang="en-US" altLang="zh-CN" sz="3600" b="1" kern="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微软官方</a:t>
            </a:r>
            <a:r>
              <a:rPr lang="en-US" altLang="zh-CN" sz="3600" b="1" kern="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PPT</a:t>
            </a:r>
            <a:r>
              <a:rPr lang="zh-CN" altLang="en-US" sz="3600" b="1" kern="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模板</a:t>
            </a:r>
            <a:endParaRPr lang="en-US" altLang="zh-CN" sz="3600" b="1" kern="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8" name="图片 7" descr="图片包含 室内, 文字, 纵横字谜, 物体&#10;&#10;自动生成的说明">
            <a:extLst>
              <a:ext uri="{FF2B5EF4-FFF2-40B4-BE49-F238E27FC236}">
                <a16:creationId xmlns:a16="http://schemas.microsoft.com/office/drawing/2014/main" id="{2C93A5A6-170C-429C-ADC7-10414B48ECBB}"/>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486998" y="1935162"/>
            <a:ext cx="2987676" cy="2987676"/>
          </a:xfrm>
          <a:prstGeom prst="rect">
            <a:avLst/>
          </a:prstGeom>
        </p:spPr>
      </p:pic>
    </p:spTree>
    <p:extLst>
      <p:ext uri="{BB962C8B-B14F-4D97-AF65-F5344CB8AC3E}">
        <p14:creationId xmlns:p14="http://schemas.microsoft.com/office/powerpoint/2010/main" val="1211513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bg>
      <p:bgPr>
        <a:gradFill>
          <a:gsLst>
            <a:gs pos="100000">
              <a:schemeClr val="accent1"/>
            </a:gs>
            <a:gs pos="71000">
              <a:schemeClr val="accent2"/>
            </a:gs>
            <a:gs pos="4000">
              <a:schemeClr val="accent1"/>
            </a:gs>
            <a:gs pos="52000">
              <a:schemeClr val="accent3">
                <a:alpha val="88000"/>
                <a:lumMod val="81000"/>
              </a:schemeClr>
            </a:gs>
            <a:gs pos="27000">
              <a:schemeClr val="accent2"/>
            </a:gs>
          </a:gsLst>
          <a:lin ang="19200000" scaled="0"/>
        </a:gradFill>
        <a:effectLst/>
      </p:bgPr>
    </p:bg>
    <p:spTree>
      <p:nvGrpSpPr>
        <p:cNvPr id="1" name=""/>
        <p:cNvGrpSpPr/>
        <p:nvPr/>
      </p:nvGrpSpPr>
      <p:grpSpPr>
        <a:xfrm>
          <a:off x="0" y="0"/>
          <a:ext cx="0" cy="0"/>
          <a:chOff x="0" y="0"/>
          <a:chExt cx="0" cy="0"/>
        </a:xfrm>
      </p:grpSpPr>
      <p:sp>
        <p:nvSpPr>
          <p:cNvPr id="12" name="文本框 11">
            <a:extLst>
              <a:ext uri="{FF2B5EF4-FFF2-40B4-BE49-F238E27FC236}">
                <a16:creationId xmlns:a16="http://schemas.microsoft.com/office/drawing/2014/main" id="{A4A73313-F79E-9E4B-96D8-DE8A0B3A3452}"/>
              </a:ext>
            </a:extLst>
          </p:cNvPr>
          <p:cNvSpPr txBox="1"/>
          <p:nvPr userDrawn="1"/>
        </p:nvSpPr>
        <p:spPr>
          <a:xfrm>
            <a:off x="5277692" y="566002"/>
            <a:ext cx="1598515" cy="830997"/>
          </a:xfrm>
          <a:prstGeom prst="rect">
            <a:avLst/>
          </a:prstGeom>
          <a:noFill/>
        </p:spPr>
        <p:txBody>
          <a:bodyPr wrap="none" rtlCol="0">
            <a:spAutoFit/>
          </a:bodyPr>
          <a:lstStyle/>
          <a:p>
            <a:r>
              <a:rPr kumimoji="1" lang="zh-CN" altLang="en-US" sz="4800" b="1" dirty="0">
                <a:solidFill>
                  <a:schemeClr val="bg1"/>
                </a:solidFill>
                <a:latin typeface="Microsoft YaHei" panose="020B0503020204020204" pitchFamily="34" charset="-122"/>
                <a:ea typeface="Microsoft YaHei" panose="020B0503020204020204" pitchFamily="34" charset="-122"/>
              </a:rPr>
              <a:t>目 录</a:t>
            </a:r>
          </a:p>
        </p:txBody>
      </p:sp>
      <p:sp>
        <p:nvSpPr>
          <p:cNvPr id="25" name="文本框 24">
            <a:extLst>
              <a:ext uri="{FF2B5EF4-FFF2-40B4-BE49-F238E27FC236}">
                <a16:creationId xmlns:a16="http://schemas.microsoft.com/office/drawing/2014/main" id="{0FC6DB21-9CB7-5040-9EF7-A283172712EB}"/>
              </a:ext>
            </a:extLst>
          </p:cNvPr>
          <p:cNvSpPr txBox="1"/>
          <p:nvPr userDrawn="1"/>
        </p:nvSpPr>
        <p:spPr>
          <a:xfrm>
            <a:off x="4165438" y="1368439"/>
            <a:ext cx="3650271" cy="769441"/>
          </a:xfrm>
          <a:prstGeom prst="rect">
            <a:avLst/>
          </a:prstGeom>
          <a:noFill/>
        </p:spPr>
        <p:txBody>
          <a:bodyPr wrap="square" rtlCol="0">
            <a:spAutoFit/>
          </a:bodyPr>
          <a:lstStyle/>
          <a:p>
            <a:pPr algn="dist"/>
            <a:r>
              <a:rPr lang="en-US" altLang="zh-CN" sz="4400" b="1" dirty="0">
                <a:solidFill>
                  <a:schemeClr val="bg1"/>
                </a:solidFill>
                <a:latin typeface="Arial" panose="020B0604020202020204" pitchFamily="34" charset="0"/>
                <a:ea typeface="微软雅黑" panose="020B0503020204020204" pitchFamily="34" charset="-122"/>
                <a:cs typeface="Arial" panose="020B0604020202020204" pitchFamily="34" charset="0"/>
              </a:rPr>
              <a:t>CONTENTS</a:t>
            </a:r>
            <a:endParaRPr kumimoji="1" lang="zh-CN" altLang="en-US" sz="4400" b="1"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nvGrpSpPr>
          <p:cNvPr id="18" name="组合 17">
            <a:extLst>
              <a:ext uri="{FF2B5EF4-FFF2-40B4-BE49-F238E27FC236}">
                <a16:creationId xmlns:a16="http://schemas.microsoft.com/office/drawing/2014/main" id="{A389B8A3-E6C2-AB49-81F6-FF25F9537129}"/>
              </a:ext>
            </a:extLst>
          </p:cNvPr>
          <p:cNvGrpSpPr/>
          <p:nvPr userDrawn="1"/>
        </p:nvGrpSpPr>
        <p:grpSpPr>
          <a:xfrm>
            <a:off x="1540042" y="2673951"/>
            <a:ext cx="3176337" cy="962526"/>
            <a:chOff x="1251284" y="2550695"/>
            <a:chExt cx="3176337" cy="962526"/>
          </a:xfrm>
        </p:grpSpPr>
        <p:sp>
          <p:nvSpPr>
            <p:cNvPr id="13" name="任意形状 12">
              <a:extLst>
                <a:ext uri="{FF2B5EF4-FFF2-40B4-BE49-F238E27FC236}">
                  <a16:creationId xmlns:a16="http://schemas.microsoft.com/office/drawing/2014/main" id="{A6F7906F-4F33-424C-9B42-CA436CBA880B}"/>
                </a:ext>
              </a:extLst>
            </p:cNvPr>
            <p:cNvSpPr/>
            <p:nvPr userDrawn="1"/>
          </p:nvSpPr>
          <p:spPr>
            <a:xfrm>
              <a:off x="1251284" y="2550695"/>
              <a:ext cx="3176337" cy="842210"/>
            </a:xfrm>
            <a:custGeom>
              <a:avLst/>
              <a:gdLst>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914400 w 3176337"/>
                <a:gd name="connsiteY4" fmla="*/ 842210 h 842210"/>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575187 w 3176337"/>
                <a:gd name="connsiteY4" fmla="*/ 842210 h 842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6337" h="842210">
                  <a:moveTo>
                    <a:pt x="0" y="818147"/>
                  </a:moveTo>
                  <a:lnTo>
                    <a:pt x="0" y="0"/>
                  </a:lnTo>
                  <a:lnTo>
                    <a:pt x="3176337" y="0"/>
                  </a:lnTo>
                  <a:lnTo>
                    <a:pt x="3176337" y="842210"/>
                  </a:lnTo>
                  <a:lnTo>
                    <a:pt x="575187" y="842210"/>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7" name="椭圆 16">
              <a:extLst>
                <a:ext uri="{FF2B5EF4-FFF2-40B4-BE49-F238E27FC236}">
                  <a16:creationId xmlns:a16="http://schemas.microsoft.com/office/drawing/2014/main" id="{EB4AC479-B118-9646-8F89-AEF45362C25C}"/>
                </a:ext>
              </a:extLst>
            </p:cNvPr>
            <p:cNvSpPr/>
            <p:nvPr userDrawn="1"/>
          </p:nvSpPr>
          <p:spPr>
            <a:xfrm>
              <a:off x="1779610" y="3272589"/>
              <a:ext cx="240632" cy="2406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20" name="文本框 19">
            <a:extLst>
              <a:ext uri="{FF2B5EF4-FFF2-40B4-BE49-F238E27FC236}">
                <a16:creationId xmlns:a16="http://schemas.microsoft.com/office/drawing/2014/main" id="{7D9122B5-1B9E-CA4E-873D-88FE82B793DB}"/>
              </a:ext>
            </a:extLst>
          </p:cNvPr>
          <p:cNvSpPr txBox="1"/>
          <p:nvPr userDrawn="1"/>
        </p:nvSpPr>
        <p:spPr>
          <a:xfrm>
            <a:off x="1480794" y="2888013"/>
            <a:ext cx="612668" cy="1015663"/>
          </a:xfrm>
          <a:prstGeom prst="rect">
            <a:avLst/>
          </a:prstGeom>
          <a:noFill/>
        </p:spPr>
        <p:txBody>
          <a:bodyPr wrap="none" rtlCol="0">
            <a:spAutoFit/>
          </a:bodyPr>
          <a:lstStyle/>
          <a:p>
            <a:r>
              <a:rPr kumimoji="1" lang="en-US" altLang="zh-CN" sz="6000" dirty="0">
                <a:solidFill>
                  <a:schemeClr val="bg1"/>
                </a:solidFill>
                <a:latin typeface="Arial" panose="020B0604020202020204" pitchFamily="34" charset="0"/>
                <a:ea typeface="微软雅黑" panose="020B0503020204020204" pitchFamily="34" charset="-122"/>
                <a:cs typeface="Arial" panose="020B0604020202020204" pitchFamily="34" charset="0"/>
              </a:rPr>
              <a:t>1</a:t>
            </a:r>
            <a:endParaRPr kumimoji="1" lang="zh-CN" altLang="en-US" sz="6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39" name="文本占位符 38">
            <a:extLst>
              <a:ext uri="{FF2B5EF4-FFF2-40B4-BE49-F238E27FC236}">
                <a16:creationId xmlns:a16="http://schemas.microsoft.com/office/drawing/2014/main" id="{3A34C4D6-4B7D-9D4C-B55A-3F5F4C6422C7}"/>
              </a:ext>
            </a:extLst>
          </p:cNvPr>
          <p:cNvSpPr>
            <a:spLocks noGrp="1"/>
          </p:cNvSpPr>
          <p:nvPr userDrawn="1">
            <p:ph type="body" sz="quarter" idx="10" hasCustomPrompt="1"/>
          </p:nvPr>
        </p:nvSpPr>
        <p:spPr>
          <a:xfrm>
            <a:off x="2308214" y="2777776"/>
            <a:ext cx="2066991" cy="587677"/>
          </a:xfrm>
        </p:spPr>
        <p:txBody>
          <a:bodyPr>
            <a:normAutofit/>
          </a:bodyPr>
          <a:lstStyle>
            <a:lvl1pPr marL="0" indent="0">
              <a:buFontTx/>
              <a:buNone/>
              <a:defRPr sz="24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40" name="文本占位符 38">
            <a:extLst>
              <a:ext uri="{FF2B5EF4-FFF2-40B4-BE49-F238E27FC236}">
                <a16:creationId xmlns:a16="http://schemas.microsoft.com/office/drawing/2014/main" id="{BC92ED16-844C-8A47-B6CB-B78629F417FE}"/>
              </a:ext>
            </a:extLst>
          </p:cNvPr>
          <p:cNvSpPr>
            <a:spLocks noGrp="1"/>
          </p:cNvSpPr>
          <p:nvPr userDrawn="1">
            <p:ph type="body" sz="quarter" idx="11" hasCustomPrompt="1"/>
          </p:nvPr>
        </p:nvSpPr>
        <p:spPr>
          <a:xfrm>
            <a:off x="2319780" y="3185728"/>
            <a:ext cx="2044646" cy="587677"/>
          </a:xfrm>
        </p:spPr>
        <p:txBody>
          <a:bodyPr>
            <a:norm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grpSp>
        <p:nvGrpSpPr>
          <p:cNvPr id="41" name="组合 40">
            <a:extLst>
              <a:ext uri="{FF2B5EF4-FFF2-40B4-BE49-F238E27FC236}">
                <a16:creationId xmlns:a16="http://schemas.microsoft.com/office/drawing/2014/main" id="{4634AC54-3DE2-3C46-8C06-931A0AA97983}"/>
              </a:ext>
            </a:extLst>
          </p:cNvPr>
          <p:cNvGrpSpPr/>
          <p:nvPr userDrawn="1"/>
        </p:nvGrpSpPr>
        <p:grpSpPr>
          <a:xfrm>
            <a:off x="6985438" y="2673951"/>
            <a:ext cx="3176337" cy="962526"/>
            <a:chOff x="1251284" y="2550695"/>
            <a:chExt cx="3176337" cy="962526"/>
          </a:xfrm>
        </p:grpSpPr>
        <p:sp>
          <p:nvSpPr>
            <p:cNvPr id="42" name="任意形状 41">
              <a:extLst>
                <a:ext uri="{FF2B5EF4-FFF2-40B4-BE49-F238E27FC236}">
                  <a16:creationId xmlns:a16="http://schemas.microsoft.com/office/drawing/2014/main" id="{E6F6A007-B5A2-EB4F-9591-13187ACF73AC}"/>
                </a:ext>
              </a:extLst>
            </p:cNvPr>
            <p:cNvSpPr/>
            <p:nvPr userDrawn="1"/>
          </p:nvSpPr>
          <p:spPr>
            <a:xfrm>
              <a:off x="1251284" y="2550695"/>
              <a:ext cx="3176337" cy="842210"/>
            </a:xfrm>
            <a:custGeom>
              <a:avLst/>
              <a:gdLst>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914400 w 3176337"/>
                <a:gd name="connsiteY4" fmla="*/ 842210 h 842210"/>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575187 w 3176337"/>
                <a:gd name="connsiteY4" fmla="*/ 842210 h 842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6337" h="842210">
                  <a:moveTo>
                    <a:pt x="0" y="818147"/>
                  </a:moveTo>
                  <a:lnTo>
                    <a:pt x="0" y="0"/>
                  </a:lnTo>
                  <a:lnTo>
                    <a:pt x="3176337" y="0"/>
                  </a:lnTo>
                  <a:lnTo>
                    <a:pt x="3176337" y="842210"/>
                  </a:lnTo>
                  <a:lnTo>
                    <a:pt x="575187" y="842210"/>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43" name="椭圆 42">
              <a:extLst>
                <a:ext uri="{FF2B5EF4-FFF2-40B4-BE49-F238E27FC236}">
                  <a16:creationId xmlns:a16="http://schemas.microsoft.com/office/drawing/2014/main" id="{09639632-9F15-324B-AB58-FB23D6C6069A}"/>
                </a:ext>
              </a:extLst>
            </p:cNvPr>
            <p:cNvSpPr/>
            <p:nvPr userDrawn="1"/>
          </p:nvSpPr>
          <p:spPr>
            <a:xfrm>
              <a:off x="1779610" y="3272589"/>
              <a:ext cx="240632" cy="2406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44" name="文本框 43">
            <a:extLst>
              <a:ext uri="{FF2B5EF4-FFF2-40B4-BE49-F238E27FC236}">
                <a16:creationId xmlns:a16="http://schemas.microsoft.com/office/drawing/2014/main" id="{8DDC2258-8145-344B-BE7B-0F87CB489378}"/>
              </a:ext>
            </a:extLst>
          </p:cNvPr>
          <p:cNvSpPr txBox="1"/>
          <p:nvPr userDrawn="1"/>
        </p:nvSpPr>
        <p:spPr>
          <a:xfrm>
            <a:off x="6926190" y="2888013"/>
            <a:ext cx="612668" cy="1015663"/>
          </a:xfrm>
          <a:prstGeom prst="rect">
            <a:avLst/>
          </a:prstGeom>
          <a:noFill/>
        </p:spPr>
        <p:txBody>
          <a:bodyPr wrap="none" rtlCol="0">
            <a:spAutoFit/>
          </a:bodyPr>
          <a:lstStyle/>
          <a:p>
            <a:r>
              <a:rPr kumimoji="1" lang="en-US" altLang="zh-CN" sz="6000" dirty="0">
                <a:solidFill>
                  <a:schemeClr val="bg1"/>
                </a:solidFill>
                <a:latin typeface="Arial" panose="020B0604020202020204" pitchFamily="34" charset="0"/>
                <a:ea typeface="微软雅黑" panose="020B0503020204020204" pitchFamily="34" charset="-122"/>
                <a:cs typeface="Arial" panose="020B0604020202020204" pitchFamily="34" charset="0"/>
              </a:rPr>
              <a:t>2</a:t>
            </a:r>
            <a:endParaRPr kumimoji="1" lang="zh-CN" altLang="en-US" sz="6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45" name="文本占位符 38">
            <a:extLst>
              <a:ext uri="{FF2B5EF4-FFF2-40B4-BE49-F238E27FC236}">
                <a16:creationId xmlns:a16="http://schemas.microsoft.com/office/drawing/2014/main" id="{E9650145-D640-234F-81E1-EE6DBD45B1DF}"/>
              </a:ext>
            </a:extLst>
          </p:cNvPr>
          <p:cNvSpPr>
            <a:spLocks noGrp="1"/>
          </p:cNvSpPr>
          <p:nvPr userDrawn="1">
            <p:ph type="body" sz="quarter" idx="12" hasCustomPrompt="1"/>
          </p:nvPr>
        </p:nvSpPr>
        <p:spPr>
          <a:xfrm>
            <a:off x="7753611" y="2777776"/>
            <a:ext cx="2054306" cy="587677"/>
          </a:xfrm>
        </p:spPr>
        <p:txBody>
          <a:bodyPr>
            <a:normAutofit/>
          </a:bodyPr>
          <a:lstStyle>
            <a:lvl1pPr marL="0" indent="0">
              <a:buFontTx/>
              <a:buNone/>
              <a:defRPr sz="24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46" name="文本占位符 38">
            <a:extLst>
              <a:ext uri="{FF2B5EF4-FFF2-40B4-BE49-F238E27FC236}">
                <a16:creationId xmlns:a16="http://schemas.microsoft.com/office/drawing/2014/main" id="{12FDC14C-67C9-7847-B49B-7A6274BD9093}"/>
              </a:ext>
            </a:extLst>
          </p:cNvPr>
          <p:cNvSpPr>
            <a:spLocks noGrp="1"/>
          </p:cNvSpPr>
          <p:nvPr userDrawn="1">
            <p:ph type="body" sz="quarter" idx="13" hasCustomPrompt="1"/>
          </p:nvPr>
        </p:nvSpPr>
        <p:spPr>
          <a:xfrm>
            <a:off x="7765176" y="3185728"/>
            <a:ext cx="2044646" cy="587677"/>
          </a:xfrm>
        </p:spPr>
        <p:txBody>
          <a:bodyPr>
            <a:norm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grpSp>
        <p:nvGrpSpPr>
          <p:cNvPr id="47" name="组合 46">
            <a:extLst>
              <a:ext uri="{FF2B5EF4-FFF2-40B4-BE49-F238E27FC236}">
                <a16:creationId xmlns:a16="http://schemas.microsoft.com/office/drawing/2014/main" id="{501514B0-7800-F44B-9BA9-21CF136E2135}"/>
              </a:ext>
            </a:extLst>
          </p:cNvPr>
          <p:cNvGrpSpPr/>
          <p:nvPr userDrawn="1"/>
        </p:nvGrpSpPr>
        <p:grpSpPr>
          <a:xfrm>
            <a:off x="1540042" y="4073935"/>
            <a:ext cx="3176337" cy="962526"/>
            <a:chOff x="1251284" y="2550695"/>
            <a:chExt cx="3176337" cy="962526"/>
          </a:xfrm>
        </p:grpSpPr>
        <p:sp>
          <p:nvSpPr>
            <p:cNvPr id="48" name="任意形状 47">
              <a:extLst>
                <a:ext uri="{FF2B5EF4-FFF2-40B4-BE49-F238E27FC236}">
                  <a16:creationId xmlns:a16="http://schemas.microsoft.com/office/drawing/2014/main" id="{6714B4F2-5F11-AE46-8017-2752A461CADD}"/>
                </a:ext>
              </a:extLst>
            </p:cNvPr>
            <p:cNvSpPr/>
            <p:nvPr userDrawn="1"/>
          </p:nvSpPr>
          <p:spPr>
            <a:xfrm>
              <a:off x="1251284" y="2550695"/>
              <a:ext cx="3176337" cy="842210"/>
            </a:xfrm>
            <a:custGeom>
              <a:avLst/>
              <a:gdLst>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914400 w 3176337"/>
                <a:gd name="connsiteY4" fmla="*/ 842210 h 842210"/>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575187 w 3176337"/>
                <a:gd name="connsiteY4" fmla="*/ 842210 h 842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6337" h="842210">
                  <a:moveTo>
                    <a:pt x="0" y="818147"/>
                  </a:moveTo>
                  <a:lnTo>
                    <a:pt x="0" y="0"/>
                  </a:lnTo>
                  <a:lnTo>
                    <a:pt x="3176337" y="0"/>
                  </a:lnTo>
                  <a:lnTo>
                    <a:pt x="3176337" y="842210"/>
                  </a:lnTo>
                  <a:lnTo>
                    <a:pt x="575187" y="842210"/>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49" name="椭圆 48">
              <a:extLst>
                <a:ext uri="{FF2B5EF4-FFF2-40B4-BE49-F238E27FC236}">
                  <a16:creationId xmlns:a16="http://schemas.microsoft.com/office/drawing/2014/main" id="{E9915867-A8F1-724C-BEA0-01257A6DDF87}"/>
                </a:ext>
              </a:extLst>
            </p:cNvPr>
            <p:cNvSpPr/>
            <p:nvPr userDrawn="1"/>
          </p:nvSpPr>
          <p:spPr>
            <a:xfrm>
              <a:off x="1779610" y="3272589"/>
              <a:ext cx="240632" cy="2406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50" name="文本框 49">
            <a:extLst>
              <a:ext uri="{FF2B5EF4-FFF2-40B4-BE49-F238E27FC236}">
                <a16:creationId xmlns:a16="http://schemas.microsoft.com/office/drawing/2014/main" id="{D56109C9-D58B-BD47-894A-BC3B027F61FB}"/>
              </a:ext>
            </a:extLst>
          </p:cNvPr>
          <p:cNvSpPr txBox="1"/>
          <p:nvPr userDrawn="1"/>
        </p:nvSpPr>
        <p:spPr>
          <a:xfrm>
            <a:off x="1480794" y="4287997"/>
            <a:ext cx="612668" cy="1015663"/>
          </a:xfrm>
          <a:prstGeom prst="rect">
            <a:avLst/>
          </a:prstGeom>
          <a:noFill/>
        </p:spPr>
        <p:txBody>
          <a:bodyPr wrap="none" rtlCol="0">
            <a:spAutoFit/>
          </a:bodyPr>
          <a:lstStyle/>
          <a:p>
            <a:r>
              <a:rPr kumimoji="1" lang="en-US" altLang="zh-CN" sz="6000" dirty="0">
                <a:solidFill>
                  <a:schemeClr val="bg1"/>
                </a:solidFill>
                <a:latin typeface="Arial" panose="020B0604020202020204" pitchFamily="34" charset="0"/>
                <a:ea typeface="微软雅黑" panose="020B0503020204020204" pitchFamily="34" charset="-122"/>
                <a:cs typeface="Arial" panose="020B0604020202020204" pitchFamily="34" charset="0"/>
              </a:rPr>
              <a:t>3</a:t>
            </a:r>
            <a:endParaRPr kumimoji="1" lang="zh-CN" altLang="en-US" sz="6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1" name="文本占位符 38">
            <a:extLst>
              <a:ext uri="{FF2B5EF4-FFF2-40B4-BE49-F238E27FC236}">
                <a16:creationId xmlns:a16="http://schemas.microsoft.com/office/drawing/2014/main" id="{26A04282-BAE9-004A-98A2-4C3454C88C07}"/>
              </a:ext>
            </a:extLst>
          </p:cNvPr>
          <p:cNvSpPr>
            <a:spLocks noGrp="1"/>
          </p:cNvSpPr>
          <p:nvPr userDrawn="1">
            <p:ph type="body" sz="quarter" idx="14" hasCustomPrompt="1"/>
          </p:nvPr>
        </p:nvSpPr>
        <p:spPr>
          <a:xfrm>
            <a:off x="2308215" y="4177760"/>
            <a:ext cx="2066990" cy="587677"/>
          </a:xfrm>
        </p:spPr>
        <p:txBody>
          <a:bodyPr>
            <a:normAutofit/>
          </a:bodyPr>
          <a:lstStyle>
            <a:lvl1pPr marL="0" indent="0">
              <a:buFontTx/>
              <a:buNone/>
              <a:defRPr sz="24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52" name="文本占位符 38">
            <a:extLst>
              <a:ext uri="{FF2B5EF4-FFF2-40B4-BE49-F238E27FC236}">
                <a16:creationId xmlns:a16="http://schemas.microsoft.com/office/drawing/2014/main" id="{8F84E372-00CA-2D43-A5ED-EFD399833C73}"/>
              </a:ext>
            </a:extLst>
          </p:cNvPr>
          <p:cNvSpPr>
            <a:spLocks noGrp="1"/>
          </p:cNvSpPr>
          <p:nvPr userDrawn="1">
            <p:ph type="body" sz="quarter" idx="15" hasCustomPrompt="1"/>
          </p:nvPr>
        </p:nvSpPr>
        <p:spPr>
          <a:xfrm>
            <a:off x="2319780" y="4585712"/>
            <a:ext cx="2044646" cy="587677"/>
          </a:xfrm>
        </p:spPr>
        <p:txBody>
          <a:bodyPr>
            <a:norm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grpSp>
        <p:nvGrpSpPr>
          <p:cNvPr id="53" name="组合 52">
            <a:extLst>
              <a:ext uri="{FF2B5EF4-FFF2-40B4-BE49-F238E27FC236}">
                <a16:creationId xmlns:a16="http://schemas.microsoft.com/office/drawing/2014/main" id="{7EC287C9-3D97-5C40-A32E-BA6EAC06F757}"/>
              </a:ext>
            </a:extLst>
          </p:cNvPr>
          <p:cNvGrpSpPr/>
          <p:nvPr userDrawn="1"/>
        </p:nvGrpSpPr>
        <p:grpSpPr>
          <a:xfrm>
            <a:off x="6985438" y="4073935"/>
            <a:ext cx="3176337" cy="962526"/>
            <a:chOff x="1251284" y="2550695"/>
            <a:chExt cx="3176337" cy="962526"/>
          </a:xfrm>
        </p:grpSpPr>
        <p:sp>
          <p:nvSpPr>
            <p:cNvPr id="54" name="任意形状 53">
              <a:extLst>
                <a:ext uri="{FF2B5EF4-FFF2-40B4-BE49-F238E27FC236}">
                  <a16:creationId xmlns:a16="http://schemas.microsoft.com/office/drawing/2014/main" id="{DCD13D39-71DE-724F-BC14-AD07E3CE506D}"/>
                </a:ext>
              </a:extLst>
            </p:cNvPr>
            <p:cNvSpPr/>
            <p:nvPr userDrawn="1"/>
          </p:nvSpPr>
          <p:spPr>
            <a:xfrm>
              <a:off x="1251284" y="2550695"/>
              <a:ext cx="3176337" cy="842210"/>
            </a:xfrm>
            <a:custGeom>
              <a:avLst/>
              <a:gdLst>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914400 w 3176337"/>
                <a:gd name="connsiteY4" fmla="*/ 842210 h 842210"/>
                <a:gd name="connsiteX0" fmla="*/ 0 w 3176337"/>
                <a:gd name="connsiteY0" fmla="*/ 818147 h 842210"/>
                <a:gd name="connsiteX1" fmla="*/ 0 w 3176337"/>
                <a:gd name="connsiteY1" fmla="*/ 0 h 842210"/>
                <a:gd name="connsiteX2" fmla="*/ 3176337 w 3176337"/>
                <a:gd name="connsiteY2" fmla="*/ 0 h 842210"/>
                <a:gd name="connsiteX3" fmla="*/ 3176337 w 3176337"/>
                <a:gd name="connsiteY3" fmla="*/ 842210 h 842210"/>
                <a:gd name="connsiteX4" fmla="*/ 575187 w 3176337"/>
                <a:gd name="connsiteY4" fmla="*/ 842210 h 842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6337" h="842210">
                  <a:moveTo>
                    <a:pt x="0" y="818147"/>
                  </a:moveTo>
                  <a:lnTo>
                    <a:pt x="0" y="0"/>
                  </a:lnTo>
                  <a:lnTo>
                    <a:pt x="3176337" y="0"/>
                  </a:lnTo>
                  <a:lnTo>
                    <a:pt x="3176337" y="842210"/>
                  </a:lnTo>
                  <a:lnTo>
                    <a:pt x="575187" y="842210"/>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55" name="椭圆 54">
              <a:extLst>
                <a:ext uri="{FF2B5EF4-FFF2-40B4-BE49-F238E27FC236}">
                  <a16:creationId xmlns:a16="http://schemas.microsoft.com/office/drawing/2014/main" id="{D8B2413A-C7E9-6F45-B3B1-3A1D1130DE1C}"/>
                </a:ext>
              </a:extLst>
            </p:cNvPr>
            <p:cNvSpPr/>
            <p:nvPr userDrawn="1"/>
          </p:nvSpPr>
          <p:spPr>
            <a:xfrm>
              <a:off x="1779610" y="3272589"/>
              <a:ext cx="240632" cy="2406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56" name="文本框 55">
            <a:extLst>
              <a:ext uri="{FF2B5EF4-FFF2-40B4-BE49-F238E27FC236}">
                <a16:creationId xmlns:a16="http://schemas.microsoft.com/office/drawing/2014/main" id="{E089AB1F-E428-114B-9B32-0318C2F635C3}"/>
              </a:ext>
            </a:extLst>
          </p:cNvPr>
          <p:cNvSpPr txBox="1"/>
          <p:nvPr userDrawn="1"/>
        </p:nvSpPr>
        <p:spPr>
          <a:xfrm>
            <a:off x="6926190" y="4287997"/>
            <a:ext cx="612668" cy="1015663"/>
          </a:xfrm>
          <a:prstGeom prst="rect">
            <a:avLst/>
          </a:prstGeom>
          <a:noFill/>
        </p:spPr>
        <p:txBody>
          <a:bodyPr wrap="none" rtlCol="0">
            <a:spAutoFit/>
          </a:bodyPr>
          <a:lstStyle/>
          <a:p>
            <a:r>
              <a:rPr kumimoji="1" lang="en-US" altLang="zh-CN" sz="6000" dirty="0">
                <a:solidFill>
                  <a:schemeClr val="bg1"/>
                </a:solidFill>
                <a:latin typeface="Arial" panose="020B0604020202020204" pitchFamily="34" charset="0"/>
                <a:ea typeface="微软雅黑" panose="020B0503020204020204" pitchFamily="34" charset="-122"/>
                <a:cs typeface="Arial" panose="020B0604020202020204" pitchFamily="34" charset="0"/>
              </a:rPr>
              <a:t>4</a:t>
            </a:r>
            <a:endParaRPr kumimoji="1" lang="zh-CN" altLang="en-US" sz="6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7" name="文本占位符 38">
            <a:extLst>
              <a:ext uri="{FF2B5EF4-FFF2-40B4-BE49-F238E27FC236}">
                <a16:creationId xmlns:a16="http://schemas.microsoft.com/office/drawing/2014/main" id="{9DB61EA1-4712-D74B-A975-5C916A042541}"/>
              </a:ext>
            </a:extLst>
          </p:cNvPr>
          <p:cNvSpPr>
            <a:spLocks noGrp="1"/>
          </p:cNvSpPr>
          <p:nvPr userDrawn="1">
            <p:ph type="body" sz="quarter" idx="16" hasCustomPrompt="1"/>
          </p:nvPr>
        </p:nvSpPr>
        <p:spPr>
          <a:xfrm>
            <a:off x="7753610" y="4177760"/>
            <a:ext cx="2118609" cy="587677"/>
          </a:xfrm>
        </p:spPr>
        <p:txBody>
          <a:bodyPr>
            <a:normAutofit/>
          </a:bodyPr>
          <a:lstStyle>
            <a:lvl1pPr marL="0" indent="0">
              <a:buFontTx/>
              <a:buNone/>
              <a:defRPr sz="24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58" name="文本占位符 38">
            <a:extLst>
              <a:ext uri="{FF2B5EF4-FFF2-40B4-BE49-F238E27FC236}">
                <a16:creationId xmlns:a16="http://schemas.microsoft.com/office/drawing/2014/main" id="{08E80A25-8E35-6847-8599-19F4F239DAB0}"/>
              </a:ext>
            </a:extLst>
          </p:cNvPr>
          <p:cNvSpPr>
            <a:spLocks noGrp="1"/>
          </p:cNvSpPr>
          <p:nvPr userDrawn="1">
            <p:ph type="body" sz="quarter" idx="17" hasCustomPrompt="1"/>
          </p:nvPr>
        </p:nvSpPr>
        <p:spPr>
          <a:xfrm>
            <a:off x="7765176" y="4585712"/>
            <a:ext cx="2044646" cy="587677"/>
          </a:xfrm>
        </p:spPr>
        <p:txBody>
          <a:bodyPr>
            <a:norm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pic>
        <p:nvPicPr>
          <p:cNvPr id="61" name="图片 60">
            <a:extLst>
              <a:ext uri="{FF2B5EF4-FFF2-40B4-BE49-F238E27FC236}">
                <a16:creationId xmlns:a16="http://schemas.microsoft.com/office/drawing/2014/main" id="{04AFA6C1-C00B-424D-8D19-2929DC5AE9B4}"/>
              </a:ext>
            </a:extLst>
          </p:cNvPr>
          <p:cNvPicPr>
            <a:picLocks noChangeAspect="1"/>
          </p:cNvPicPr>
          <p:nvPr userDrawn="1"/>
        </p:nvPicPr>
        <p:blipFill rotWithShape="1">
          <a:blip r:embed="rId2"/>
          <a:srcRect b="53806"/>
          <a:stretch/>
        </p:blipFill>
        <p:spPr>
          <a:xfrm>
            <a:off x="-319753" y="4238055"/>
            <a:ext cx="14080636" cy="2673952"/>
          </a:xfrm>
          <a:prstGeom prst="rect">
            <a:avLst/>
          </a:prstGeom>
        </p:spPr>
      </p:pic>
    </p:spTree>
    <p:extLst>
      <p:ext uri="{BB962C8B-B14F-4D97-AF65-F5344CB8AC3E}">
        <p14:creationId xmlns:p14="http://schemas.microsoft.com/office/powerpoint/2010/main" val="2658546519"/>
      </p:ext>
    </p:extLst>
  </p:cSld>
  <p:clrMapOvr>
    <a:masterClrMapping/>
  </p:clrMapOvr>
  <p:extLst>
    <p:ext uri="{DCECCB84-F9BA-43D5-87BE-67443E8EF086}">
      <p15:sldGuideLst xmlns:p15="http://schemas.microsoft.com/office/powerpoint/2012/main">
        <p15:guide id="1" orient="horz" pos="346" userDrawn="1">
          <p15:clr>
            <a:srgbClr val="FBAE40"/>
          </p15:clr>
        </p15:guide>
        <p15:guide id="2" orient="horz" pos="3974" userDrawn="1">
          <p15:clr>
            <a:srgbClr val="FBAE40"/>
          </p15:clr>
        </p15:guide>
        <p15:guide id="3" pos="347" userDrawn="1">
          <p15:clr>
            <a:srgbClr val="FBAE40"/>
          </p15:clr>
        </p15:guide>
        <p15:guide id="4" pos="7333"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微软黑科技">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dirty="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dirty="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dirty="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dirty="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dirty="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dirty="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dirty="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AI</a:t>
            </a:r>
            <a:r>
              <a:rPr lang="zh-CN" alt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识图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2"/>
            <a:extLst>
              <a:ext uri="{FF2B5EF4-FFF2-40B4-BE49-F238E27FC236}">
                <a16:creationId xmlns:a16="http://schemas.microsoft.com/office/drawing/2014/main" id="{46C855E7-2DCA-4970-A954-7CB7F69FADAB}"/>
              </a:ext>
            </a:extLst>
          </p:cNvPr>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3" name="图片 2">
            <a:extLst>
              <a:ext uri="{FF2B5EF4-FFF2-40B4-BE49-F238E27FC236}">
                <a16:creationId xmlns:a16="http://schemas.microsoft.com/office/drawing/2014/main" id="{A7F32EC9-ED26-45EE-9DC4-21C3241FF7AB}"/>
              </a:ext>
            </a:extLst>
          </p:cNvPr>
          <p:cNvPicPr>
            <a:picLocks noChangeAspect="1"/>
          </p:cNvPicPr>
          <p:nvPr userDrawn="1"/>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28716" y="1726788"/>
            <a:ext cx="2743200" cy="2743200"/>
          </a:xfrm>
          <a:prstGeom prst="rect">
            <a:avLst/>
          </a:prstGeom>
        </p:spPr>
      </p:pic>
      <p:pic>
        <p:nvPicPr>
          <p:cNvPr id="7" name="图片 6">
            <a:extLst>
              <a:ext uri="{FF2B5EF4-FFF2-40B4-BE49-F238E27FC236}">
                <a16:creationId xmlns:a16="http://schemas.microsoft.com/office/drawing/2014/main" id="{36F84124-CE71-4190-B92C-B61E496F7B7E}"/>
              </a:ext>
            </a:extLst>
          </p:cNvPr>
          <p:cNvPicPr>
            <a:picLocks noChangeAspect="1"/>
          </p:cNvPicPr>
          <p:nvPr userDrawn="1"/>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74482" y="1726788"/>
            <a:ext cx="2743200" cy="2743200"/>
          </a:xfrm>
          <a:prstGeom prst="rect">
            <a:avLst/>
          </a:prstGeom>
        </p:spPr>
      </p:pic>
      <p:pic>
        <p:nvPicPr>
          <p:cNvPr id="24" name="图片 23">
            <a:extLst>
              <a:ext uri="{FF2B5EF4-FFF2-40B4-BE49-F238E27FC236}">
                <a16:creationId xmlns:a16="http://schemas.microsoft.com/office/drawing/2014/main" id="{39B45288-397E-405A-A715-DCD4FE40DCE2}"/>
              </a:ext>
            </a:extLst>
          </p:cNvPr>
          <p:cNvPicPr>
            <a:picLocks noChangeAspect="1"/>
          </p:cNvPicPr>
          <p:nvPr userDrawn="1"/>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519320" y="1726788"/>
            <a:ext cx="2743200" cy="2743200"/>
          </a:xfrm>
          <a:prstGeom prst="rect">
            <a:avLst/>
          </a:prstGeom>
        </p:spPr>
      </p:pic>
    </p:spTree>
    <p:extLst>
      <p:ext uri="{BB962C8B-B14F-4D97-AF65-F5344CB8AC3E}">
        <p14:creationId xmlns:p14="http://schemas.microsoft.com/office/powerpoint/2010/main" val="53937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xmlns:a14="http://schemas.microsoft.com/office/drawing/2010/main">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转场">
    <p:bg>
      <p:bgPr>
        <a:gradFill>
          <a:gsLst>
            <a:gs pos="100000">
              <a:schemeClr val="accent1"/>
            </a:gs>
            <a:gs pos="71000">
              <a:schemeClr val="accent2"/>
            </a:gs>
            <a:gs pos="4000">
              <a:schemeClr val="accent1"/>
            </a:gs>
            <a:gs pos="52000">
              <a:schemeClr val="accent3">
                <a:alpha val="88000"/>
                <a:lumMod val="81000"/>
              </a:schemeClr>
            </a:gs>
            <a:gs pos="27000">
              <a:schemeClr val="accent2"/>
            </a:gs>
          </a:gsLst>
          <a:lin ang="19200000" scaled="0"/>
        </a:gradFill>
        <a:effectLst/>
      </p:bgPr>
    </p:bg>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C20B5F02-3EE3-EA45-A5E1-C93D09309C2A}"/>
              </a:ext>
            </a:extLst>
          </p:cNvPr>
          <p:cNvGrpSpPr/>
          <p:nvPr userDrawn="1"/>
        </p:nvGrpSpPr>
        <p:grpSpPr>
          <a:xfrm>
            <a:off x="1921204" y="1570957"/>
            <a:ext cx="2798301" cy="3045570"/>
            <a:chOff x="1512129" y="1643147"/>
            <a:chExt cx="2798301" cy="3045570"/>
          </a:xfrm>
        </p:grpSpPr>
        <p:sp>
          <p:nvSpPr>
            <p:cNvPr id="3" name="六边形 2">
              <a:extLst>
                <a:ext uri="{FF2B5EF4-FFF2-40B4-BE49-F238E27FC236}">
                  <a16:creationId xmlns:a16="http://schemas.microsoft.com/office/drawing/2014/main" id="{94ED76AD-FE14-1044-B032-2977F4ABD1FB}"/>
                </a:ext>
              </a:extLst>
            </p:cNvPr>
            <p:cNvSpPr/>
            <p:nvPr userDrawn="1"/>
          </p:nvSpPr>
          <p:spPr>
            <a:xfrm rot="5400000">
              <a:off x="1952543" y="1742711"/>
              <a:ext cx="1443675" cy="1244547"/>
            </a:xfrm>
            <a:prstGeom prst="hexagon">
              <a:avLst/>
            </a:prstGeom>
            <a:noFill/>
            <a:ln w="28575">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3" name="六边形 32">
              <a:extLst>
                <a:ext uri="{FF2B5EF4-FFF2-40B4-BE49-F238E27FC236}">
                  <a16:creationId xmlns:a16="http://schemas.microsoft.com/office/drawing/2014/main" id="{F81282AE-7FD4-1945-893D-7ED28D302559}"/>
                </a:ext>
              </a:extLst>
            </p:cNvPr>
            <p:cNvSpPr/>
            <p:nvPr userDrawn="1"/>
          </p:nvSpPr>
          <p:spPr>
            <a:xfrm rot="5400000">
              <a:off x="1430969" y="3011572"/>
              <a:ext cx="1176823" cy="1014503"/>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4" name="六边形 33">
              <a:extLst>
                <a:ext uri="{FF2B5EF4-FFF2-40B4-BE49-F238E27FC236}">
                  <a16:creationId xmlns:a16="http://schemas.microsoft.com/office/drawing/2014/main" id="{BEC9F6B7-D8A5-C34C-ADFE-E621CDAC2D68}"/>
                </a:ext>
              </a:extLst>
            </p:cNvPr>
            <p:cNvSpPr/>
            <p:nvPr userDrawn="1"/>
          </p:nvSpPr>
          <p:spPr>
            <a:xfrm rot="5400000">
              <a:off x="2301518" y="3923626"/>
              <a:ext cx="821764" cy="708418"/>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5" name="六边形 34">
              <a:extLst>
                <a:ext uri="{FF2B5EF4-FFF2-40B4-BE49-F238E27FC236}">
                  <a16:creationId xmlns:a16="http://schemas.microsoft.com/office/drawing/2014/main" id="{CD65FEA2-EC5C-1F45-A8FD-FDEA6E4A2F02}"/>
                </a:ext>
              </a:extLst>
            </p:cNvPr>
            <p:cNvSpPr/>
            <p:nvPr userDrawn="1"/>
          </p:nvSpPr>
          <p:spPr>
            <a:xfrm rot="5400000">
              <a:off x="3137589" y="3515876"/>
              <a:ext cx="1259717" cy="1085964"/>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38" name="文本占位符 38">
            <a:extLst>
              <a:ext uri="{FF2B5EF4-FFF2-40B4-BE49-F238E27FC236}">
                <a16:creationId xmlns:a16="http://schemas.microsoft.com/office/drawing/2014/main" id="{6E12E913-633A-FB40-B83A-D5EC0F2A3664}"/>
              </a:ext>
            </a:extLst>
          </p:cNvPr>
          <p:cNvSpPr>
            <a:spLocks noGrp="1"/>
          </p:cNvSpPr>
          <p:nvPr>
            <p:ph type="body" sz="quarter" idx="10" hasCustomPrompt="1"/>
          </p:nvPr>
        </p:nvSpPr>
        <p:spPr>
          <a:xfrm>
            <a:off x="5144759" y="2564383"/>
            <a:ext cx="3664032" cy="587677"/>
          </a:xfrm>
        </p:spPr>
        <p:txBody>
          <a:bodyPr>
            <a:normAutofit/>
          </a:bodyPr>
          <a:lstStyle>
            <a:lvl1pPr marL="0" indent="0">
              <a:buFontTx/>
              <a:buNone/>
              <a:defRPr sz="48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59" name="文本占位符 38">
            <a:extLst>
              <a:ext uri="{FF2B5EF4-FFF2-40B4-BE49-F238E27FC236}">
                <a16:creationId xmlns:a16="http://schemas.microsoft.com/office/drawing/2014/main" id="{0C126BA1-A992-0B49-98D5-5FF03863F459}"/>
              </a:ext>
            </a:extLst>
          </p:cNvPr>
          <p:cNvSpPr>
            <a:spLocks noGrp="1"/>
          </p:cNvSpPr>
          <p:nvPr>
            <p:ph type="body" sz="quarter" idx="11" hasCustomPrompt="1"/>
          </p:nvPr>
        </p:nvSpPr>
        <p:spPr>
          <a:xfrm>
            <a:off x="5144759" y="3378600"/>
            <a:ext cx="4095793" cy="587677"/>
          </a:xfrm>
        </p:spPr>
        <p:txBody>
          <a:bodyPr>
            <a:noAutofit/>
          </a:bodyPr>
          <a:lstStyle>
            <a:lvl1pPr marL="0" indent="0">
              <a:buFontTx/>
              <a:buNone/>
              <a:defRPr sz="4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pic>
        <p:nvPicPr>
          <p:cNvPr id="7" name="图片 6">
            <a:extLst>
              <a:ext uri="{FF2B5EF4-FFF2-40B4-BE49-F238E27FC236}">
                <a16:creationId xmlns:a16="http://schemas.microsoft.com/office/drawing/2014/main" id="{5010701A-F031-BA47-9372-A322C11F9298}"/>
              </a:ext>
            </a:extLst>
          </p:cNvPr>
          <p:cNvPicPr>
            <a:picLocks noChangeAspect="1"/>
          </p:cNvPicPr>
          <p:nvPr userDrawn="1"/>
        </p:nvPicPr>
        <p:blipFill>
          <a:blip r:embed="rId2">
            <a:alphaModFix amt="27000"/>
          </a:blip>
          <a:stretch>
            <a:fillRect/>
          </a:stretch>
        </p:blipFill>
        <p:spPr>
          <a:xfrm>
            <a:off x="-1122948" y="4861737"/>
            <a:ext cx="14437895" cy="3992525"/>
          </a:xfrm>
          <a:prstGeom prst="rect">
            <a:avLst/>
          </a:prstGeom>
        </p:spPr>
      </p:pic>
      <p:sp>
        <p:nvSpPr>
          <p:cNvPr id="60" name="文本占位符 38">
            <a:extLst>
              <a:ext uri="{FF2B5EF4-FFF2-40B4-BE49-F238E27FC236}">
                <a16:creationId xmlns:a16="http://schemas.microsoft.com/office/drawing/2014/main" id="{B1F33277-B769-3046-ADB6-CB3FEE376081}"/>
              </a:ext>
            </a:extLst>
          </p:cNvPr>
          <p:cNvSpPr>
            <a:spLocks noGrp="1"/>
          </p:cNvSpPr>
          <p:nvPr>
            <p:ph type="body" sz="quarter" idx="12" hasCustomPrompt="1"/>
          </p:nvPr>
        </p:nvSpPr>
        <p:spPr>
          <a:xfrm>
            <a:off x="2506131" y="1322029"/>
            <a:ext cx="859151" cy="587677"/>
          </a:xfrm>
        </p:spPr>
        <p:txBody>
          <a:bodyPr>
            <a:noAutofit/>
          </a:bodyPr>
          <a:lstStyle>
            <a:lvl1pPr marL="0" indent="0">
              <a:buFontTx/>
              <a:buNone/>
              <a:defRPr sz="28700" b="1" i="1">
                <a:solidFill>
                  <a:schemeClr val="bg1"/>
                </a:solidFill>
                <a:effectLst>
                  <a:outerShdw blurRad="50800" dist="38100" dir="2700000" algn="tl" rotWithShape="0">
                    <a:prstClr val="black">
                      <a:alpha val="40000"/>
                    </a:prstClr>
                  </a:outerShdw>
                </a:effectLst>
                <a:latin typeface="Arial" panose="020B0604020202020204" pitchFamily="34" charset="0"/>
                <a:ea typeface="Microsoft YaHei" panose="020B0503020204020204" pitchFamily="34" charset="-122"/>
                <a:cs typeface="Arial" panose="020B0604020202020204" pitchFamily="34" charset="0"/>
              </a:defRPr>
            </a:lvl1pPr>
          </a:lstStyle>
          <a:p>
            <a:pPr lvl="0"/>
            <a:r>
              <a:rPr kumimoji="1" lang="en-US" altLang="zh-CN" dirty="0"/>
              <a:t>1</a:t>
            </a:r>
            <a:endParaRPr kumimoji="1" lang="zh-CN" altLang="en-US" dirty="0"/>
          </a:p>
        </p:txBody>
      </p:sp>
    </p:spTree>
    <p:extLst>
      <p:ext uri="{BB962C8B-B14F-4D97-AF65-F5344CB8AC3E}">
        <p14:creationId xmlns:p14="http://schemas.microsoft.com/office/powerpoint/2010/main" val="3470081800"/>
      </p:ext>
    </p:extLst>
  </p:cSld>
  <p:clrMapOvr>
    <a:masterClrMapping/>
  </p:clrMapOvr>
  <p:extLst>
    <p:ext uri="{DCECCB84-F9BA-43D5-87BE-67443E8EF086}">
      <p15:sldGuideLst xmlns:p15="http://schemas.microsoft.com/office/powerpoint/2012/main">
        <p15:guide id="1" orient="horz" pos="346" userDrawn="1">
          <p15:clr>
            <a:srgbClr val="FBAE40"/>
          </p15:clr>
        </p15:guide>
        <p15:guide id="2" orient="horz" pos="3974" userDrawn="1">
          <p15:clr>
            <a:srgbClr val="FBAE40"/>
          </p15:clr>
        </p15:guide>
        <p15:guide id="3" pos="347" userDrawn="1">
          <p15:clr>
            <a:srgbClr val="FBAE40"/>
          </p15:clr>
        </p15:guide>
        <p15:guide id="4" pos="7333"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页1">
    <p:bg>
      <p:bgPr>
        <a:gradFill>
          <a:gsLst>
            <a:gs pos="100000">
              <a:schemeClr val="accent1"/>
            </a:gs>
            <a:gs pos="71000">
              <a:schemeClr val="accent2"/>
            </a:gs>
            <a:gs pos="4000">
              <a:schemeClr val="accent1"/>
            </a:gs>
            <a:gs pos="52000">
              <a:schemeClr val="accent3">
                <a:alpha val="88000"/>
                <a:lumMod val="81000"/>
              </a:schemeClr>
            </a:gs>
            <a:gs pos="27000">
              <a:schemeClr val="accent2"/>
            </a:gs>
          </a:gsLst>
          <a:lin ang="19200000" scaled="0"/>
        </a:gradFill>
        <a:effectLst/>
      </p:bgPr>
    </p:bg>
    <p:spTree>
      <p:nvGrpSpPr>
        <p:cNvPr id="1" name=""/>
        <p:cNvGrpSpPr/>
        <p:nvPr/>
      </p:nvGrpSpPr>
      <p:grpSpPr>
        <a:xfrm>
          <a:off x="0" y="0"/>
          <a:ext cx="0" cy="0"/>
          <a:chOff x="0" y="0"/>
          <a:chExt cx="0" cy="0"/>
        </a:xfrm>
      </p:grpSpPr>
      <p:sp>
        <p:nvSpPr>
          <p:cNvPr id="38" name="文本占位符 38">
            <a:extLst>
              <a:ext uri="{FF2B5EF4-FFF2-40B4-BE49-F238E27FC236}">
                <a16:creationId xmlns:a16="http://schemas.microsoft.com/office/drawing/2014/main" id="{6E12E913-633A-FB40-B83A-D5EC0F2A3664}"/>
              </a:ext>
            </a:extLst>
          </p:cNvPr>
          <p:cNvSpPr>
            <a:spLocks noGrp="1"/>
          </p:cNvSpPr>
          <p:nvPr userDrawn="1">
            <p:ph type="body" sz="quarter" idx="10" hasCustomPrompt="1"/>
          </p:nvPr>
        </p:nvSpPr>
        <p:spPr>
          <a:xfrm>
            <a:off x="779730" y="520073"/>
            <a:ext cx="3664032" cy="587677"/>
          </a:xfrm>
        </p:spPr>
        <p:txBody>
          <a:bodyPr>
            <a:noAutofit/>
          </a:bodyPr>
          <a:lstStyle>
            <a:lvl1pPr marL="0" indent="0">
              <a:buFontTx/>
              <a:buNone/>
              <a:defRPr sz="28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59" name="文本占位符 38">
            <a:extLst>
              <a:ext uri="{FF2B5EF4-FFF2-40B4-BE49-F238E27FC236}">
                <a16:creationId xmlns:a16="http://schemas.microsoft.com/office/drawing/2014/main" id="{0C126BA1-A992-0B49-98D5-5FF03863F459}"/>
              </a:ext>
            </a:extLst>
          </p:cNvPr>
          <p:cNvSpPr>
            <a:spLocks noGrp="1"/>
          </p:cNvSpPr>
          <p:nvPr userDrawn="1">
            <p:ph type="body" sz="quarter" idx="11" hasCustomPrompt="1"/>
          </p:nvPr>
        </p:nvSpPr>
        <p:spPr>
          <a:xfrm>
            <a:off x="758292" y="927688"/>
            <a:ext cx="4095793" cy="466243"/>
          </a:xfrm>
        </p:spPr>
        <p:txBody>
          <a:bodyPr>
            <a:no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grpSp>
        <p:nvGrpSpPr>
          <p:cNvPr id="27" name="组合 26">
            <a:extLst>
              <a:ext uri="{FF2B5EF4-FFF2-40B4-BE49-F238E27FC236}">
                <a16:creationId xmlns:a16="http://schemas.microsoft.com/office/drawing/2014/main" id="{127BDDBD-CC9D-744E-B1D3-62C7316A4345}"/>
              </a:ext>
            </a:extLst>
          </p:cNvPr>
          <p:cNvGrpSpPr/>
          <p:nvPr userDrawn="1"/>
        </p:nvGrpSpPr>
        <p:grpSpPr>
          <a:xfrm>
            <a:off x="417819" y="337435"/>
            <a:ext cx="1377066" cy="1299085"/>
            <a:chOff x="741800" y="246383"/>
            <a:chExt cx="1377066" cy="1299085"/>
          </a:xfrm>
        </p:grpSpPr>
        <p:sp>
          <p:nvSpPr>
            <p:cNvPr id="3" name="六边形 2">
              <a:extLst>
                <a:ext uri="{FF2B5EF4-FFF2-40B4-BE49-F238E27FC236}">
                  <a16:creationId xmlns:a16="http://schemas.microsoft.com/office/drawing/2014/main" id="{94ED76AD-FE14-1044-B032-2977F4ABD1FB}"/>
                </a:ext>
              </a:extLst>
            </p:cNvPr>
            <p:cNvSpPr/>
            <p:nvPr userDrawn="1"/>
          </p:nvSpPr>
          <p:spPr>
            <a:xfrm rot="5400000">
              <a:off x="774821" y="270745"/>
              <a:ext cx="353252" cy="304528"/>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2" name="六边形 11">
              <a:extLst>
                <a:ext uri="{FF2B5EF4-FFF2-40B4-BE49-F238E27FC236}">
                  <a16:creationId xmlns:a16="http://schemas.microsoft.com/office/drawing/2014/main" id="{BCAAE54B-3F91-1147-B138-18C7AC2E645F}"/>
                </a:ext>
              </a:extLst>
            </p:cNvPr>
            <p:cNvSpPr/>
            <p:nvPr userDrawn="1"/>
          </p:nvSpPr>
          <p:spPr>
            <a:xfrm rot="5400000">
              <a:off x="746637" y="1142087"/>
              <a:ext cx="409619" cy="353120"/>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cxnSp>
          <p:nvCxnSpPr>
            <p:cNvPr id="8" name="直线连接符 7">
              <a:extLst>
                <a:ext uri="{FF2B5EF4-FFF2-40B4-BE49-F238E27FC236}">
                  <a16:creationId xmlns:a16="http://schemas.microsoft.com/office/drawing/2014/main" id="{BB481EAB-8997-3749-B589-2A104BD70B86}"/>
                </a:ext>
              </a:extLst>
            </p:cNvPr>
            <p:cNvCxnSpPr>
              <a:stCxn id="3" idx="0"/>
              <a:endCxn id="12" idx="3"/>
            </p:cNvCxnSpPr>
            <p:nvPr userDrawn="1"/>
          </p:nvCxnSpPr>
          <p:spPr>
            <a:xfrm>
              <a:off x="951447" y="599635"/>
              <a:ext cx="0" cy="51420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六边形 15">
              <a:extLst>
                <a:ext uri="{FF2B5EF4-FFF2-40B4-BE49-F238E27FC236}">
                  <a16:creationId xmlns:a16="http://schemas.microsoft.com/office/drawing/2014/main" id="{AD15FA9D-8B96-C841-B8E3-5B516F4043D9}"/>
                </a:ext>
              </a:extLst>
            </p:cNvPr>
            <p:cNvSpPr/>
            <p:nvPr userDrawn="1"/>
          </p:nvSpPr>
          <p:spPr>
            <a:xfrm rot="5400000">
              <a:off x="1233916" y="1158452"/>
              <a:ext cx="294939" cy="254258"/>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7" name="六边形 16">
              <a:extLst>
                <a:ext uri="{FF2B5EF4-FFF2-40B4-BE49-F238E27FC236}">
                  <a16:creationId xmlns:a16="http://schemas.microsoft.com/office/drawing/2014/main" id="{4B15294A-D056-7141-834F-DCD87F56C2C5}"/>
                </a:ext>
              </a:extLst>
            </p:cNvPr>
            <p:cNvSpPr/>
            <p:nvPr userDrawn="1"/>
          </p:nvSpPr>
          <p:spPr>
            <a:xfrm rot="5400000">
              <a:off x="1790879" y="1093192"/>
              <a:ext cx="352282" cy="303692"/>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cxnSp>
          <p:nvCxnSpPr>
            <p:cNvPr id="11" name="直线连接符 10">
              <a:extLst>
                <a:ext uri="{FF2B5EF4-FFF2-40B4-BE49-F238E27FC236}">
                  <a16:creationId xmlns:a16="http://schemas.microsoft.com/office/drawing/2014/main" id="{CBB45A33-771E-7842-B4F1-95972EB28AAA}"/>
                </a:ext>
              </a:extLst>
            </p:cNvPr>
            <p:cNvCxnSpPr>
              <a:cxnSpLocks/>
            </p:cNvCxnSpPr>
            <p:nvPr userDrawn="1"/>
          </p:nvCxnSpPr>
          <p:spPr>
            <a:xfrm>
              <a:off x="1128007" y="1205739"/>
              <a:ext cx="12679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直线连接符 23">
              <a:extLst>
                <a:ext uri="{FF2B5EF4-FFF2-40B4-BE49-F238E27FC236}">
                  <a16:creationId xmlns:a16="http://schemas.microsoft.com/office/drawing/2014/main" id="{AFFCD691-C3DD-0145-815D-C0E08839A6FF}"/>
                </a:ext>
              </a:extLst>
            </p:cNvPr>
            <p:cNvCxnSpPr>
              <a:cxnSpLocks/>
            </p:cNvCxnSpPr>
            <p:nvPr userDrawn="1"/>
          </p:nvCxnSpPr>
          <p:spPr>
            <a:xfrm>
              <a:off x="1508515" y="1205739"/>
              <a:ext cx="29543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椭圆 24">
              <a:extLst>
                <a:ext uri="{FF2B5EF4-FFF2-40B4-BE49-F238E27FC236}">
                  <a16:creationId xmlns:a16="http://schemas.microsoft.com/office/drawing/2014/main" id="{29360608-CF4D-B34E-87A7-244F41D29816}"/>
                </a:ext>
              </a:extLst>
            </p:cNvPr>
            <p:cNvSpPr/>
            <p:nvPr userDrawn="1"/>
          </p:nvSpPr>
          <p:spPr>
            <a:xfrm>
              <a:off x="741800" y="1177410"/>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1" name="椭圆 30">
              <a:extLst>
                <a:ext uri="{FF2B5EF4-FFF2-40B4-BE49-F238E27FC236}">
                  <a16:creationId xmlns:a16="http://schemas.microsoft.com/office/drawing/2014/main" id="{DCA08AD6-1ED5-D449-BFDB-C12C89AC5CA4}"/>
                </a:ext>
              </a:extLst>
            </p:cNvPr>
            <p:cNvSpPr/>
            <p:nvPr userDrawn="1"/>
          </p:nvSpPr>
          <p:spPr>
            <a:xfrm>
              <a:off x="917087" y="1477840"/>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2" name="椭圆 31">
              <a:extLst>
                <a:ext uri="{FF2B5EF4-FFF2-40B4-BE49-F238E27FC236}">
                  <a16:creationId xmlns:a16="http://schemas.microsoft.com/office/drawing/2014/main" id="{FB3938B9-6807-9B4C-BDB0-174B990A75C4}"/>
                </a:ext>
              </a:extLst>
            </p:cNvPr>
            <p:cNvSpPr/>
            <p:nvPr userDrawn="1"/>
          </p:nvSpPr>
          <p:spPr>
            <a:xfrm>
              <a:off x="1082273" y="1171925"/>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089159229"/>
      </p:ext>
    </p:extLst>
  </p:cSld>
  <p:clrMapOvr>
    <a:masterClrMapping/>
  </p:clrMapOvr>
  <p:extLst>
    <p:ext uri="{DCECCB84-F9BA-43D5-87BE-67443E8EF086}">
      <p15:sldGuideLst xmlns:p15="http://schemas.microsoft.com/office/powerpoint/2012/main">
        <p15:guide id="1" orient="horz" pos="346" userDrawn="1">
          <p15:clr>
            <a:srgbClr val="FBAE40"/>
          </p15:clr>
        </p15:guide>
        <p15:guide id="2" orient="horz" pos="3974" userDrawn="1">
          <p15:clr>
            <a:srgbClr val="FBAE40"/>
          </p15:clr>
        </p15:guide>
        <p15:guide id="3" pos="347" userDrawn="1">
          <p15:clr>
            <a:srgbClr val="FBAE40"/>
          </p15:clr>
        </p15:guide>
        <p15:guide id="4" pos="7333"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页2">
    <p:bg>
      <p:bgPr>
        <a:gradFill>
          <a:gsLst>
            <a:gs pos="100000">
              <a:schemeClr val="accent1"/>
            </a:gs>
            <a:gs pos="71000">
              <a:schemeClr val="accent2"/>
            </a:gs>
            <a:gs pos="4000">
              <a:schemeClr val="accent1"/>
            </a:gs>
            <a:gs pos="52000">
              <a:schemeClr val="accent3">
                <a:alpha val="88000"/>
                <a:lumMod val="81000"/>
              </a:schemeClr>
            </a:gs>
            <a:gs pos="27000">
              <a:schemeClr val="accent2"/>
            </a:gs>
          </a:gsLst>
          <a:lin ang="19200000" scaled="0"/>
        </a:gradFill>
        <a:effectLst/>
      </p:bgPr>
    </p:bg>
    <p:spTree>
      <p:nvGrpSpPr>
        <p:cNvPr id="1" name=""/>
        <p:cNvGrpSpPr/>
        <p:nvPr/>
      </p:nvGrpSpPr>
      <p:grpSpPr>
        <a:xfrm>
          <a:off x="0" y="0"/>
          <a:ext cx="0" cy="0"/>
          <a:chOff x="0" y="0"/>
          <a:chExt cx="0" cy="0"/>
        </a:xfrm>
      </p:grpSpPr>
      <p:sp>
        <p:nvSpPr>
          <p:cNvPr id="28" name="图片占位符 3">
            <a:extLst>
              <a:ext uri="{FF2B5EF4-FFF2-40B4-BE49-F238E27FC236}">
                <a16:creationId xmlns:a16="http://schemas.microsoft.com/office/drawing/2014/main" id="{84577707-41DB-6D43-9A06-37CB95696263}"/>
              </a:ext>
            </a:extLst>
          </p:cNvPr>
          <p:cNvSpPr>
            <a:spLocks noGrp="1"/>
          </p:cNvSpPr>
          <p:nvPr>
            <p:ph type="pic" sz="quarter" idx="18" hasCustomPrompt="1"/>
          </p:nvPr>
        </p:nvSpPr>
        <p:spPr>
          <a:xfrm>
            <a:off x="593106" y="2269597"/>
            <a:ext cx="2451515" cy="1844675"/>
          </a:xfrm>
        </p:spPr>
        <p:txBody>
          <a:bodyPr anchor="ctr">
            <a:normAutofit/>
          </a:bodyPr>
          <a:lstStyle>
            <a:lvl1pPr marL="0" indent="0" algn="ctr">
              <a:buFontTx/>
              <a:buNone/>
              <a:defRPr sz="1600">
                <a:solidFill>
                  <a:schemeClr val="bg1"/>
                </a:solidFill>
                <a:latin typeface="Microsoft YaHei" panose="020B0503020204020204" pitchFamily="34" charset="-122"/>
                <a:ea typeface="Microsoft YaHei" panose="020B0503020204020204" pitchFamily="34" charset="-122"/>
              </a:defRPr>
            </a:lvl1pPr>
          </a:lstStyle>
          <a:p>
            <a:r>
              <a:rPr kumimoji="1" lang="zh-CN" altLang="en-US" dirty="0"/>
              <a:t>请插入图片</a:t>
            </a:r>
          </a:p>
        </p:txBody>
      </p:sp>
      <p:sp>
        <p:nvSpPr>
          <p:cNvPr id="29" name="文本占位符 5">
            <a:extLst>
              <a:ext uri="{FF2B5EF4-FFF2-40B4-BE49-F238E27FC236}">
                <a16:creationId xmlns:a16="http://schemas.microsoft.com/office/drawing/2014/main" id="{68374DF4-A4D9-3240-AD2B-1B97065A60A5}"/>
              </a:ext>
            </a:extLst>
          </p:cNvPr>
          <p:cNvSpPr>
            <a:spLocks noGrp="1"/>
          </p:cNvSpPr>
          <p:nvPr>
            <p:ph type="body" sz="quarter" idx="19" hasCustomPrompt="1"/>
          </p:nvPr>
        </p:nvSpPr>
        <p:spPr>
          <a:xfrm>
            <a:off x="3231027" y="2225452"/>
            <a:ext cx="2616617" cy="342116"/>
          </a:xfrm>
        </p:spPr>
        <p:txBody>
          <a:bodyPr>
            <a:normAutofit/>
          </a:bodyPr>
          <a:lstStyle>
            <a:lvl1pPr>
              <a:defRPr sz="16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项目名称</a:t>
            </a:r>
          </a:p>
        </p:txBody>
      </p:sp>
      <p:sp>
        <p:nvSpPr>
          <p:cNvPr id="30" name="文本占位符 8">
            <a:extLst>
              <a:ext uri="{FF2B5EF4-FFF2-40B4-BE49-F238E27FC236}">
                <a16:creationId xmlns:a16="http://schemas.microsoft.com/office/drawing/2014/main" id="{CB095C27-B771-D24F-9D1C-F53EB1916AE4}"/>
              </a:ext>
            </a:extLst>
          </p:cNvPr>
          <p:cNvSpPr>
            <a:spLocks noGrp="1"/>
          </p:cNvSpPr>
          <p:nvPr>
            <p:ph type="body" sz="quarter" idx="20" hasCustomPrompt="1"/>
          </p:nvPr>
        </p:nvSpPr>
        <p:spPr>
          <a:xfrm>
            <a:off x="3231160" y="2683483"/>
            <a:ext cx="2616049" cy="1430789"/>
          </a:xfrm>
        </p:spPr>
        <p:txBody>
          <a:bodyPr>
            <a:noAutofit/>
          </a:bodyPr>
          <a:lstStyle>
            <a:lvl1pPr marL="0" indent="0">
              <a:lnSpc>
                <a:spcPct val="130000"/>
              </a:lnSpc>
              <a:buFontTx/>
              <a:buNone/>
              <a:defRPr sz="1200">
                <a:solidFill>
                  <a:schemeClr val="bg1"/>
                </a:solidFill>
                <a:latin typeface="Microsoft YaHei" panose="020B0503020204020204" pitchFamily="34" charset="-122"/>
                <a:ea typeface="Microsoft YaHei" panose="020B0503020204020204" pitchFamily="34" charset="-122"/>
              </a:defRPr>
            </a:lvl1pPr>
            <a:lvl2pPr marL="457200" indent="0">
              <a:lnSpc>
                <a:spcPct val="130000"/>
              </a:lnSpc>
              <a:buFontTx/>
              <a:buNone/>
              <a:defRPr sz="1200">
                <a:latin typeface="Microsoft YaHei" panose="020B0503020204020204" pitchFamily="34" charset="-122"/>
                <a:ea typeface="Microsoft YaHei" panose="020B0503020204020204" pitchFamily="34" charset="-122"/>
              </a:defRPr>
            </a:lvl2pPr>
            <a:lvl3pPr marL="914400" indent="0">
              <a:lnSpc>
                <a:spcPct val="130000"/>
              </a:lnSpc>
              <a:buFontTx/>
              <a:buNone/>
              <a:defRPr sz="1100">
                <a:latin typeface="Microsoft YaHei" panose="020B0503020204020204" pitchFamily="34" charset="-122"/>
                <a:ea typeface="Microsoft YaHei" panose="020B0503020204020204" pitchFamily="34" charset="-122"/>
              </a:defRPr>
            </a:lvl3pPr>
            <a:lvl4pPr marL="1371600" indent="0">
              <a:lnSpc>
                <a:spcPct val="130000"/>
              </a:lnSpc>
              <a:buFontTx/>
              <a:buNone/>
              <a:defRPr sz="1050">
                <a:latin typeface="Microsoft YaHei" panose="020B0503020204020204" pitchFamily="34" charset="-122"/>
                <a:ea typeface="Microsoft YaHei" panose="020B0503020204020204" pitchFamily="34" charset="-122"/>
              </a:defRPr>
            </a:lvl4pPr>
            <a:lvl5pPr marL="1828800" indent="0">
              <a:lnSpc>
                <a:spcPct val="130000"/>
              </a:lnSpc>
              <a:buFontTx/>
              <a:buNone/>
              <a:defRPr sz="1050">
                <a:latin typeface="Microsoft YaHei" panose="020B0503020204020204" pitchFamily="34" charset="-122"/>
                <a:ea typeface="Microsoft YaHei" panose="020B0503020204020204" pitchFamily="34" charset="-122"/>
              </a:defRPr>
            </a:lvl5pPr>
          </a:lstStyle>
          <a:p>
            <a:pPr lvl="0"/>
            <a:r>
              <a:rPr kumimoji="1" lang="zh-CN" altLang="en-US" dirty="0"/>
              <a:t>单击填写项目详细内容</a:t>
            </a:r>
          </a:p>
        </p:txBody>
      </p:sp>
      <p:sp>
        <p:nvSpPr>
          <p:cNvPr id="33" name="图片占位符 3">
            <a:extLst>
              <a:ext uri="{FF2B5EF4-FFF2-40B4-BE49-F238E27FC236}">
                <a16:creationId xmlns:a16="http://schemas.microsoft.com/office/drawing/2014/main" id="{89451CFF-0DF0-2640-BCEA-22BD960FA243}"/>
              </a:ext>
            </a:extLst>
          </p:cNvPr>
          <p:cNvSpPr>
            <a:spLocks noGrp="1"/>
          </p:cNvSpPr>
          <p:nvPr>
            <p:ph type="pic" sz="quarter" idx="21" hasCustomPrompt="1"/>
          </p:nvPr>
        </p:nvSpPr>
        <p:spPr>
          <a:xfrm>
            <a:off x="593106" y="4464050"/>
            <a:ext cx="2451515" cy="1844675"/>
          </a:xfrm>
        </p:spPr>
        <p:txBody>
          <a:bodyPr anchor="ctr">
            <a:normAutofit/>
          </a:bodyPr>
          <a:lstStyle>
            <a:lvl1pPr marL="0" indent="0" algn="ctr">
              <a:buFontTx/>
              <a:buNone/>
              <a:defRPr sz="1600">
                <a:solidFill>
                  <a:schemeClr val="bg1"/>
                </a:solidFill>
                <a:latin typeface="Microsoft YaHei" panose="020B0503020204020204" pitchFamily="34" charset="-122"/>
                <a:ea typeface="Microsoft YaHei" panose="020B0503020204020204" pitchFamily="34" charset="-122"/>
              </a:defRPr>
            </a:lvl1pPr>
          </a:lstStyle>
          <a:p>
            <a:r>
              <a:rPr kumimoji="1" lang="zh-CN" altLang="en-US" dirty="0"/>
              <a:t>请插入图片</a:t>
            </a:r>
          </a:p>
        </p:txBody>
      </p:sp>
      <p:sp>
        <p:nvSpPr>
          <p:cNvPr id="34" name="文本占位符 5">
            <a:extLst>
              <a:ext uri="{FF2B5EF4-FFF2-40B4-BE49-F238E27FC236}">
                <a16:creationId xmlns:a16="http://schemas.microsoft.com/office/drawing/2014/main" id="{383C59D3-4060-8C40-8903-032DB0A0FD34}"/>
              </a:ext>
            </a:extLst>
          </p:cNvPr>
          <p:cNvSpPr>
            <a:spLocks noGrp="1"/>
          </p:cNvSpPr>
          <p:nvPr>
            <p:ph type="body" sz="quarter" idx="22" hasCustomPrompt="1"/>
          </p:nvPr>
        </p:nvSpPr>
        <p:spPr>
          <a:xfrm>
            <a:off x="3231027" y="4419905"/>
            <a:ext cx="2616617" cy="342116"/>
          </a:xfrm>
        </p:spPr>
        <p:txBody>
          <a:bodyPr>
            <a:normAutofit/>
          </a:bodyPr>
          <a:lstStyle>
            <a:lvl1pPr>
              <a:defRPr sz="16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项目名称</a:t>
            </a:r>
          </a:p>
        </p:txBody>
      </p:sp>
      <p:sp>
        <p:nvSpPr>
          <p:cNvPr id="35" name="文本占位符 8">
            <a:extLst>
              <a:ext uri="{FF2B5EF4-FFF2-40B4-BE49-F238E27FC236}">
                <a16:creationId xmlns:a16="http://schemas.microsoft.com/office/drawing/2014/main" id="{BEF45606-5C09-5F4D-A490-292FB2DE8D77}"/>
              </a:ext>
            </a:extLst>
          </p:cNvPr>
          <p:cNvSpPr>
            <a:spLocks noGrp="1"/>
          </p:cNvSpPr>
          <p:nvPr>
            <p:ph type="body" sz="quarter" idx="23" hasCustomPrompt="1"/>
          </p:nvPr>
        </p:nvSpPr>
        <p:spPr>
          <a:xfrm>
            <a:off x="3231160" y="4877936"/>
            <a:ext cx="2616049" cy="1430789"/>
          </a:xfrm>
        </p:spPr>
        <p:txBody>
          <a:bodyPr>
            <a:noAutofit/>
          </a:bodyPr>
          <a:lstStyle>
            <a:lvl1pPr marL="0" indent="0">
              <a:lnSpc>
                <a:spcPct val="130000"/>
              </a:lnSpc>
              <a:buFontTx/>
              <a:buNone/>
              <a:defRPr sz="1200">
                <a:solidFill>
                  <a:schemeClr val="bg1"/>
                </a:solidFill>
                <a:latin typeface="Microsoft YaHei" panose="020B0503020204020204" pitchFamily="34" charset="-122"/>
                <a:ea typeface="Microsoft YaHei" panose="020B0503020204020204" pitchFamily="34" charset="-122"/>
              </a:defRPr>
            </a:lvl1pPr>
            <a:lvl2pPr marL="457200" indent="0">
              <a:lnSpc>
                <a:spcPct val="130000"/>
              </a:lnSpc>
              <a:buFontTx/>
              <a:buNone/>
              <a:defRPr sz="1200">
                <a:latin typeface="Microsoft YaHei" panose="020B0503020204020204" pitchFamily="34" charset="-122"/>
                <a:ea typeface="Microsoft YaHei" panose="020B0503020204020204" pitchFamily="34" charset="-122"/>
              </a:defRPr>
            </a:lvl2pPr>
            <a:lvl3pPr marL="914400" indent="0">
              <a:lnSpc>
                <a:spcPct val="130000"/>
              </a:lnSpc>
              <a:buFontTx/>
              <a:buNone/>
              <a:defRPr sz="1100">
                <a:latin typeface="Microsoft YaHei" panose="020B0503020204020204" pitchFamily="34" charset="-122"/>
                <a:ea typeface="Microsoft YaHei" panose="020B0503020204020204" pitchFamily="34" charset="-122"/>
              </a:defRPr>
            </a:lvl3pPr>
            <a:lvl4pPr marL="1371600" indent="0">
              <a:lnSpc>
                <a:spcPct val="130000"/>
              </a:lnSpc>
              <a:buFontTx/>
              <a:buNone/>
              <a:defRPr sz="1050">
                <a:latin typeface="Microsoft YaHei" panose="020B0503020204020204" pitchFamily="34" charset="-122"/>
                <a:ea typeface="Microsoft YaHei" panose="020B0503020204020204" pitchFamily="34" charset="-122"/>
              </a:defRPr>
            </a:lvl4pPr>
            <a:lvl5pPr marL="1828800" indent="0">
              <a:lnSpc>
                <a:spcPct val="130000"/>
              </a:lnSpc>
              <a:buFontTx/>
              <a:buNone/>
              <a:defRPr sz="1050">
                <a:latin typeface="Microsoft YaHei" panose="020B0503020204020204" pitchFamily="34" charset="-122"/>
                <a:ea typeface="Microsoft YaHei" panose="020B0503020204020204" pitchFamily="34" charset="-122"/>
              </a:defRPr>
            </a:lvl5pPr>
          </a:lstStyle>
          <a:p>
            <a:pPr lvl="0"/>
            <a:r>
              <a:rPr kumimoji="1" lang="zh-CN" altLang="en-US" dirty="0"/>
              <a:t>单击填写项目详细内容</a:t>
            </a:r>
          </a:p>
        </p:txBody>
      </p:sp>
      <p:sp>
        <p:nvSpPr>
          <p:cNvPr id="49" name="图片占位符 3">
            <a:extLst>
              <a:ext uri="{FF2B5EF4-FFF2-40B4-BE49-F238E27FC236}">
                <a16:creationId xmlns:a16="http://schemas.microsoft.com/office/drawing/2014/main" id="{FA6E7ED3-F728-B94D-A23E-9D7F1A6A20A9}"/>
              </a:ext>
            </a:extLst>
          </p:cNvPr>
          <p:cNvSpPr>
            <a:spLocks noGrp="1"/>
          </p:cNvSpPr>
          <p:nvPr>
            <p:ph type="pic" sz="quarter" idx="24" hasCustomPrompt="1"/>
          </p:nvPr>
        </p:nvSpPr>
        <p:spPr>
          <a:xfrm>
            <a:off x="6386600" y="2269597"/>
            <a:ext cx="2451515" cy="1844675"/>
          </a:xfrm>
        </p:spPr>
        <p:txBody>
          <a:bodyPr anchor="ctr">
            <a:normAutofit/>
          </a:bodyPr>
          <a:lstStyle>
            <a:lvl1pPr marL="0" indent="0" algn="ctr">
              <a:buFontTx/>
              <a:buNone/>
              <a:defRPr sz="1600">
                <a:solidFill>
                  <a:schemeClr val="bg1"/>
                </a:solidFill>
                <a:latin typeface="Microsoft YaHei" panose="020B0503020204020204" pitchFamily="34" charset="-122"/>
                <a:ea typeface="Microsoft YaHei" panose="020B0503020204020204" pitchFamily="34" charset="-122"/>
              </a:defRPr>
            </a:lvl1pPr>
          </a:lstStyle>
          <a:p>
            <a:r>
              <a:rPr kumimoji="1" lang="zh-CN" altLang="en-US" dirty="0"/>
              <a:t>请插入图片</a:t>
            </a:r>
          </a:p>
        </p:txBody>
      </p:sp>
      <p:sp>
        <p:nvSpPr>
          <p:cNvPr id="50" name="文本占位符 5">
            <a:extLst>
              <a:ext uri="{FF2B5EF4-FFF2-40B4-BE49-F238E27FC236}">
                <a16:creationId xmlns:a16="http://schemas.microsoft.com/office/drawing/2014/main" id="{27B1C728-0F56-384A-A697-61896909FEE3}"/>
              </a:ext>
            </a:extLst>
          </p:cNvPr>
          <p:cNvSpPr>
            <a:spLocks noGrp="1"/>
          </p:cNvSpPr>
          <p:nvPr>
            <p:ph type="body" sz="quarter" idx="25" hasCustomPrompt="1"/>
          </p:nvPr>
        </p:nvSpPr>
        <p:spPr>
          <a:xfrm>
            <a:off x="9024521" y="2225452"/>
            <a:ext cx="2616617" cy="342116"/>
          </a:xfrm>
        </p:spPr>
        <p:txBody>
          <a:bodyPr>
            <a:normAutofit/>
          </a:bodyPr>
          <a:lstStyle>
            <a:lvl1pPr>
              <a:defRPr sz="16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项目名称</a:t>
            </a:r>
          </a:p>
        </p:txBody>
      </p:sp>
      <p:sp>
        <p:nvSpPr>
          <p:cNvPr id="51" name="文本占位符 8">
            <a:extLst>
              <a:ext uri="{FF2B5EF4-FFF2-40B4-BE49-F238E27FC236}">
                <a16:creationId xmlns:a16="http://schemas.microsoft.com/office/drawing/2014/main" id="{F962E9E8-9E02-FF4B-BCC3-774D14826FC1}"/>
              </a:ext>
            </a:extLst>
          </p:cNvPr>
          <p:cNvSpPr>
            <a:spLocks noGrp="1"/>
          </p:cNvSpPr>
          <p:nvPr>
            <p:ph type="body" sz="quarter" idx="26" hasCustomPrompt="1"/>
          </p:nvPr>
        </p:nvSpPr>
        <p:spPr>
          <a:xfrm>
            <a:off x="9024654" y="2683483"/>
            <a:ext cx="2616049" cy="1430789"/>
          </a:xfrm>
        </p:spPr>
        <p:txBody>
          <a:bodyPr>
            <a:noAutofit/>
          </a:bodyPr>
          <a:lstStyle>
            <a:lvl1pPr marL="0" indent="0">
              <a:lnSpc>
                <a:spcPct val="130000"/>
              </a:lnSpc>
              <a:buFontTx/>
              <a:buNone/>
              <a:defRPr sz="1200">
                <a:solidFill>
                  <a:schemeClr val="bg1"/>
                </a:solidFill>
                <a:latin typeface="Microsoft YaHei" panose="020B0503020204020204" pitchFamily="34" charset="-122"/>
                <a:ea typeface="Microsoft YaHei" panose="020B0503020204020204" pitchFamily="34" charset="-122"/>
              </a:defRPr>
            </a:lvl1pPr>
            <a:lvl2pPr marL="457200" indent="0">
              <a:lnSpc>
                <a:spcPct val="130000"/>
              </a:lnSpc>
              <a:buFontTx/>
              <a:buNone/>
              <a:defRPr sz="1200">
                <a:latin typeface="Microsoft YaHei" panose="020B0503020204020204" pitchFamily="34" charset="-122"/>
                <a:ea typeface="Microsoft YaHei" panose="020B0503020204020204" pitchFamily="34" charset="-122"/>
              </a:defRPr>
            </a:lvl2pPr>
            <a:lvl3pPr marL="914400" indent="0">
              <a:lnSpc>
                <a:spcPct val="130000"/>
              </a:lnSpc>
              <a:buFontTx/>
              <a:buNone/>
              <a:defRPr sz="1100">
                <a:latin typeface="Microsoft YaHei" panose="020B0503020204020204" pitchFamily="34" charset="-122"/>
                <a:ea typeface="Microsoft YaHei" panose="020B0503020204020204" pitchFamily="34" charset="-122"/>
              </a:defRPr>
            </a:lvl3pPr>
            <a:lvl4pPr marL="1371600" indent="0">
              <a:lnSpc>
                <a:spcPct val="130000"/>
              </a:lnSpc>
              <a:buFontTx/>
              <a:buNone/>
              <a:defRPr sz="1050">
                <a:latin typeface="Microsoft YaHei" panose="020B0503020204020204" pitchFamily="34" charset="-122"/>
                <a:ea typeface="Microsoft YaHei" panose="020B0503020204020204" pitchFamily="34" charset="-122"/>
              </a:defRPr>
            </a:lvl4pPr>
            <a:lvl5pPr marL="1828800" indent="0">
              <a:lnSpc>
                <a:spcPct val="130000"/>
              </a:lnSpc>
              <a:buFontTx/>
              <a:buNone/>
              <a:defRPr sz="1050">
                <a:latin typeface="Microsoft YaHei" panose="020B0503020204020204" pitchFamily="34" charset="-122"/>
                <a:ea typeface="Microsoft YaHei" panose="020B0503020204020204" pitchFamily="34" charset="-122"/>
              </a:defRPr>
            </a:lvl5pPr>
          </a:lstStyle>
          <a:p>
            <a:pPr lvl="0"/>
            <a:r>
              <a:rPr kumimoji="1" lang="zh-CN" altLang="en-US" dirty="0"/>
              <a:t>单击填写项目详细内容</a:t>
            </a:r>
          </a:p>
        </p:txBody>
      </p:sp>
      <p:sp>
        <p:nvSpPr>
          <p:cNvPr id="52" name="图片占位符 3">
            <a:extLst>
              <a:ext uri="{FF2B5EF4-FFF2-40B4-BE49-F238E27FC236}">
                <a16:creationId xmlns:a16="http://schemas.microsoft.com/office/drawing/2014/main" id="{AD21A4C8-4046-4448-8B6A-BBB9E7680FAB}"/>
              </a:ext>
            </a:extLst>
          </p:cNvPr>
          <p:cNvSpPr>
            <a:spLocks noGrp="1"/>
          </p:cNvSpPr>
          <p:nvPr>
            <p:ph type="pic" sz="quarter" idx="27" hasCustomPrompt="1"/>
          </p:nvPr>
        </p:nvSpPr>
        <p:spPr>
          <a:xfrm>
            <a:off x="6386600" y="4464050"/>
            <a:ext cx="2451515" cy="1844675"/>
          </a:xfrm>
        </p:spPr>
        <p:txBody>
          <a:bodyPr anchor="ctr">
            <a:normAutofit/>
          </a:bodyPr>
          <a:lstStyle>
            <a:lvl1pPr marL="0" indent="0" algn="ctr">
              <a:buFontTx/>
              <a:buNone/>
              <a:defRPr sz="1600">
                <a:solidFill>
                  <a:schemeClr val="bg1"/>
                </a:solidFill>
                <a:latin typeface="Microsoft YaHei" panose="020B0503020204020204" pitchFamily="34" charset="-122"/>
                <a:ea typeface="Microsoft YaHei" panose="020B0503020204020204" pitchFamily="34" charset="-122"/>
              </a:defRPr>
            </a:lvl1pPr>
          </a:lstStyle>
          <a:p>
            <a:r>
              <a:rPr kumimoji="1" lang="zh-CN" altLang="en-US" dirty="0"/>
              <a:t>请插入图片</a:t>
            </a:r>
          </a:p>
        </p:txBody>
      </p:sp>
      <p:sp>
        <p:nvSpPr>
          <p:cNvPr id="53" name="文本占位符 5">
            <a:extLst>
              <a:ext uri="{FF2B5EF4-FFF2-40B4-BE49-F238E27FC236}">
                <a16:creationId xmlns:a16="http://schemas.microsoft.com/office/drawing/2014/main" id="{194EEF4B-01B8-F849-94AA-9EEAE595391A}"/>
              </a:ext>
            </a:extLst>
          </p:cNvPr>
          <p:cNvSpPr>
            <a:spLocks noGrp="1"/>
          </p:cNvSpPr>
          <p:nvPr>
            <p:ph type="body" sz="quarter" idx="28" hasCustomPrompt="1"/>
          </p:nvPr>
        </p:nvSpPr>
        <p:spPr>
          <a:xfrm>
            <a:off x="9024521" y="4419905"/>
            <a:ext cx="2616617" cy="342116"/>
          </a:xfrm>
        </p:spPr>
        <p:txBody>
          <a:bodyPr>
            <a:normAutofit/>
          </a:bodyPr>
          <a:lstStyle>
            <a:lvl1pPr>
              <a:defRPr sz="16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项目名称</a:t>
            </a:r>
          </a:p>
        </p:txBody>
      </p:sp>
      <p:sp>
        <p:nvSpPr>
          <p:cNvPr id="54" name="文本占位符 8">
            <a:extLst>
              <a:ext uri="{FF2B5EF4-FFF2-40B4-BE49-F238E27FC236}">
                <a16:creationId xmlns:a16="http://schemas.microsoft.com/office/drawing/2014/main" id="{8518B0C8-D323-AB4B-A17F-336AE706C0C2}"/>
              </a:ext>
            </a:extLst>
          </p:cNvPr>
          <p:cNvSpPr>
            <a:spLocks noGrp="1"/>
          </p:cNvSpPr>
          <p:nvPr>
            <p:ph type="body" sz="quarter" idx="29" hasCustomPrompt="1"/>
          </p:nvPr>
        </p:nvSpPr>
        <p:spPr>
          <a:xfrm>
            <a:off x="9024654" y="4877936"/>
            <a:ext cx="2616049" cy="1430789"/>
          </a:xfrm>
        </p:spPr>
        <p:txBody>
          <a:bodyPr>
            <a:noAutofit/>
          </a:bodyPr>
          <a:lstStyle>
            <a:lvl1pPr marL="0" indent="0">
              <a:lnSpc>
                <a:spcPct val="130000"/>
              </a:lnSpc>
              <a:buFontTx/>
              <a:buNone/>
              <a:defRPr sz="1200">
                <a:solidFill>
                  <a:schemeClr val="bg1"/>
                </a:solidFill>
                <a:latin typeface="Microsoft YaHei" panose="020B0503020204020204" pitchFamily="34" charset="-122"/>
                <a:ea typeface="Microsoft YaHei" panose="020B0503020204020204" pitchFamily="34" charset="-122"/>
              </a:defRPr>
            </a:lvl1pPr>
            <a:lvl2pPr marL="457200" indent="0">
              <a:lnSpc>
                <a:spcPct val="130000"/>
              </a:lnSpc>
              <a:buFontTx/>
              <a:buNone/>
              <a:defRPr sz="1200">
                <a:latin typeface="Microsoft YaHei" panose="020B0503020204020204" pitchFamily="34" charset="-122"/>
                <a:ea typeface="Microsoft YaHei" panose="020B0503020204020204" pitchFamily="34" charset="-122"/>
              </a:defRPr>
            </a:lvl2pPr>
            <a:lvl3pPr marL="914400" indent="0">
              <a:lnSpc>
                <a:spcPct val="130000"/>
              </a:lnSpc>
              <a:buFontTx/>
              <a:buNone/>
              <a:defRPr sz="1100">
                <a:latin typeface="Microsoft YaHei" panose="020B0503020204020204" pitchFamily="34" charset="-122"/>
                <a:ea typeface="Microsoft YaHei" panose="020B0503020204020204" pitchFamily="34" charset="-122"/>
              </a:defRPr>
            </a:lvl3pPr>
            <a:lvl4pPr marL="1371600" indent="0">
              <a:lnSpc>
                <a:spcPct val="130000"/>
              </a:lnSpc>
              <a:buFontTx/>
              <a:buNone/>
              <a:defRPr sz="1050">
                <a:latin typeface="Microsoft YaHei" panose="020B0503020204020204" pitchFamily="34" charset="-122"/>
                <a:ea typeface="Microsoft YaHei" panose="020B0503020204020204" pitchFamily="34" charset="-122"/>
              </a:defRPr>
            </a:lvl4pPr>
            <a:lvl5pPr marL="1828800" indent="0">
              <a:lnSpc>
                <a:spcPct val="130000"/>
              </a:lnSpc>
              <a:buFontTx/>
              <a:buNone/>
              <a:defRPr sz="1050">
                <a:latin typeface="Microsoft YaHei" panose="020B0503020204020204" pitchFamily="34" charset="-122"/>
                <a:ea typeface="Microsoft YaHei" panose="020B0503020204020204" pitchFamily="34" charset="-122"/>
              </a:defRPr>
            </a:lvl5pPr>
          </a:lstStyle>
          <a:p>
            <a:pPr lvl="0"/>
            <a:r>
              <a:rPr kumimoji="1" lang="zh-CN" altLang="en-US" dirty="0"/>
              <a:t>单击填写项目详细内容</a:t>
            </a:r>
          </a:p>
        </p:txBody>
      </p:sp>
      <p:sp>
        <p:nvSpPr>
          <p:cNvPr id="55" name="文本占位符 38">
            <a:extLst>
              <a:ext uri="{FF2B5EF4-FFF2-40B4-BE49-F238E27FC236}">
                <a16:creationId xmlns:a16="http://schemas.microsoft.com/office/drawing/2014/main" id="{88D5A65C-1AB1-2B40-A241-FE57CA6BF925}"/>
              </a:ext>
            </a:extLst>
          </p:cNvPr>
          <p:cNvSpPr>
            <a:spLocks noGrp="1"/>
          </p:cNvSpPr>
          <p:nvPr>
            <p:ph type="body" sz="quarter" idx="10" hasCustomPrompt="1"/>
          </p:nvPr>
        </p:nvSpPr>
        <p:spPr>
          <a:xfrm>
            <a:off x="779730" y="520073"/>
            <a:ext cx="3664032" cy="587677"/>
          </a:xfrm>
        </p:spPr>
        <p:txBody>
          <a:bodyPr>
            <a:noAutofit/>
          </a:bodyPr>
          <a:lstStyle>
            <a:lvl1pPr marL="0" indent="0">
              <a:buFontTx/>
              <a:buNone/>
              <a:defRPr sz="2800">
                <a:solidFill>
                  <a:schemeClr val="bg1"/>
                </a:solidFill>
                <a:latin typeface="Microsoft YaHei" panose="020B0503020204020204" pitchFamily="34" charset="-122"/>
                <a:ea typeface="Microsoft YaHei" panose="020B0503020204020204" pitchFamily="34" charset="-122"/>
              </a:defRPr>
            </a:lvl1pPr>
          </a:lstStyle>
          <a:p>
            <a:pPr lvl="0"/>
            <a:r>
              <a:rPr kumimoji="1" lang="zh-CN" altLang="en-US" dirty="0"/>
              <a:t>输入标题</a:t>
            </a:r>
          </a:p>
        </p:txBody>
      </p:sp>
      <p:sp>
        <p:nvSpPr>
          <p:cNvPr id="56" name="文本占位符 38">
            <a:extLst>
              <a:ext uri="{FF2B5EF4-FFF2-40B4-BE49-F238E27FC236}">
                <a16:creationId xmlns:a16="http://schemas.microsoft.com/office/drawing/2014/main" id="{8B10D5C7-6179-A141-A408-90BB683829D2}"/>
              </a:ext>
            </a:extLst>
          </p:cNvPr>
          <p:cNvSpPr>
            <a:spLocks noGrp="1"/>
          </p:cNvSpPr>
          <p:nvPr>
            <p:ph type="body" sz="quarter" idx="11" hasCustomPrompt="1"/>
          </p:nvPr>
        </p:nvSpPr>
        <p:spPr>
          <a:xfrm>
            <a:off x="758292" y="927688"/>
            <a:ext cx="4095793" cy="466243"/>
          </a:xfrm>
        </p:spPr>
        <p:txBody>
          <a:bodyPr>
            <a:noAutofit/>
          </a:bodyPr>
          <a:lstStyle>
            <a:lvl1pPr marL="0" indent="0">
              <a:buFontTx/>
              <a:buNone/>
              <a:defRPr sz="1800">
                <a:solidFill>
                  <a:schemeClr val="bg1"/>
                </a:solidFill>
                <a:latin typeface="Microsoft YaHei" panose="020B0503020204020204" pitchFamily="34" charset="-122"/>
                <a:ea typeface="Microsoft YaHei" panose="020B0503020204020204" pitchFamily="34" charset="-122"/>
              </a:defRPr>
            </a:lvl1pPr>
          </a:lstStyle>
          <a:p>
            <a:pPr lvl="0"/>
            <a:r>
              <a:rPr kumimoji="1" lang="en-US" altLang="zh-CN" dirty="0" err="1"/>
              <a:t>Loremipsum</a:t>
            </a:r>
            <a:endParaRPr kumimoji="1" lang="zh-CN" altLang="en-US" dirty="0"/>
          </a:p>
        </p:txBody>
      </p:sp>
      <p:grpSp>
        <p:nvGrpSpPr>
          <p:cNvPr id="57" name="组合 56">
            <a:extLst>
              <a:ext uri="{FF2B5EF4-FFF2-40B4-BE49-F238E27FC236}">
                <a16:creationId xmlns:a16="http://schemas.microsoft.com/office/drawing/2014/main" id="{E3444E58-7FC0-1947-931E-BAD1DE9D93DF}"/>
              </a:ext>
            </a:extLst>
          </p:cNvPr>
          <p:cNvGrpSpPr/>
          <p:nvPr userDrawn="1"/>
        </p:nvGrpSpPr>
        <p:grpSpPr>
          <a:xfrm>
            <a:off x="417819" y="337435"/>
            <a:ext cx="1377066" cy="1299085"/>
            <a:chOff x="741800" y="246383"/>
            <a:chExt cx="1377066" cy="1299085"/>
          </a:xfrm>
        </p:grpSpPr>
        <p:sp>
          <p:nvSpPr>
            <p:cNvPr id="58" name="六边形 57">
              <a:extLst>
                <a:ext uri="{FF2B5EF4-FFF2-40B4-BE49-F238E27FC236}">
                  <a16:creationId xmlns:a16="http://schemas.microsoft.com/office/drawing/2014/main" id="{666880A3-AF4D-504F-A1F4-8C3BA4DED021}"/>
                </a:ext>
              </a:extLst>
            </p:cNvPr>
            <p:cNvSpPr/>
            <p:nvPr userDrawn="1"/>
          </p:nvSpPr>
          <p:spPr>
            <a:xfrm rot="5400000">
              <a:off x="774821" y="270745"/>
              <a:ext cx="353252" cy="304528"/>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60" name="六边形 59">
              <a:extLst>
                <a:ext uri="{FF2B5EF4-FFF2-40B4-BE49-F238E27FC236}">
                  <a16:creationId xmlns:a16="http://schemas.microsoft.com/office/drawing/2014/main" id="{371E4A0F-C9DF-E540-A390-F409F544A74A}"/>
                </a:ext>
              </a:extLst>
            </p:cNvPr>
            <p:cNvSpPr/>
            <p:nvPr userDrawn="1"/>
          </p:nvSpPr>
          <p:spPr>
            <a:xfrm rot="5400000">
              <a:off x="746637" y="1142087"/>
              <a:ext cx="409619" cy="353120"/>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cxnSp>
          <p:nvCxnSpPr>
            <p:cNvPr id="61" name="直线连接符 60">
              <a:extLst>
                <a:ext uri="{FF2B5EF4-FFF2-40B4-BE49-F238E27FC236}">
                  <a16:creationId xmlns:a16="http://schemas.microsoft.com/office/drawing/2014/main" id="{40B331DC-34F0-E24C-BC18-CF8228714F0F}"/>
                </a:ext>
              </a:extLst>
            </p:cNvPr>
            <p:cNvCxnSpPr>
              <a:stCxn id="58" idx="0"/>
              <a:endCxn id="60" idx="3"/>
            </p:cNvCxnSpPr>
            <p:nvPr userDrawn="1"/>
          </p:nvCxnSpPr>
          <p:spPr>
            <a:xfrm>
              <a:off x="951447" y="599635"/>
              <a:ext cx="0" cy="51420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2" name="六边形 61">
              <a:extLst>
                <a:ext uri="{FF2B5EF4-FFF2-40B4-BE49-F238E27FC236}">
                  <a16:creationId xmlns:a16="http://schemas.microsoft.com/office/drawing/2014/main" id="{7A85CA8C-CC0D-384C-A144-73BC7AAEE966}"/>
                </a:ext>
              </a:extLst>
            </p:cNvPr>
            <p:cNvSpPr/>
            <p:nvPr userDrawn="1"/>
          </p:nvSpPr>
          <p:spPr>
            <a:xfrm rot="5400000">
              <a:off x="1233916" y="1158452"/>
              <a:ext cx="294939" cy="254258"/>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63" name="六边形 62">
              <a:extLst>
                <a:ext uri="{FF2B5EF4-FFF2-40B4-BE49-F238E27FC236}">
                  <a16:creationId xmlns:a16="http://schemas.microsoft.com/office/drawing/2014/main" id="{C4EDD2F6-D898-D54F-9D85-639569C210B7}"/>
                </a:ext>
              </a:extLst>
            </p:cNvPr>
            <p:cNvSpPr/>
            <p:nvPr userDrawn="1"/>
          </p:nvSpPr>
          <p:spPr>
            <a:xfrm rot="5400000">
              <a:off x="1790879" y="1093192"/>
              <a:ext cx="352282" cy="303692"/>
            </a:xfrm>
            <a:prstGeom prst="hexagon">
              <a:avLst/>
            </a:prstGeom>
            <a:noFill/>
            <a:ln w="19050">
              <a:gradFill>
                <a:gsLst>
                  <a:gs pos="0">
                    <a:schemeClr val="accent1">
                      <a:lumMod val="5000"/>
                      <a:lumOff val="95000"/>
                    </a:schemeClr>
                  </a:gs>
                  <a:gs pos="100000">
                    <a:schemeClr val="bg1">
                      <a:alpha val="4200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cxnSp>
          <p:nvCxnSpPr>
            <p:cNvPr id="64" name="直线连接符 63">
              <a:extLst>
                <a:ext uri="{FF2B5EF4-FFF2-40B4-BE49-F238E27FC236}">
                  <a16:creationId xmlns:a16="http://schemas.microsoft.com/office/drawing/2014/main" id="{0250F8CA-6001-1549-BE05-F93242D1C742}"/>
                </a:ext>
              </a:extLst>
            </p:cNvPr>
            <p:cNvCxnSpPr>
              <a:cxnSpLocks/>
            </p:cNvCxnSpPr>
            <p:nvPr userDrawn="1"/>
          </p:nvCxnSpPr>
          <p:spPr>
            <a:xfrm>
              <a:off x="1128007" y="1205739"/>
              <a:ext cx="12679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5" name="直线连接符 64">
              <a:extLst>
                <a:ext uri="{FF2B5EF4-FFF2-40B4-BE49-F238E27FC236}">
                  <a16:creationId xmlns:a16="http://schemas.microsoft.com/office/drawing/2014/main" id="{13B3ADB1-02C8-3646-9A2A-0D5BB5497D73}"/>
                </a:ext>
              </a:extLst>
            </p:cNvPr>
            <p:cNvCxnSpPr>
              <a:cxnSpLocks/>
            </p:cNvCxnSpPr>
            <p:nvPr userDrawn="1"/>
          </p:nvCxnSpPr>
          <p:spPr>
            <a:xfrm>
              <a:off x="1508515" y="1205739"/>
              <a:ext cx="29543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6" name="椭圆 65">
              <a:extLst>
                <a:ext uri="{FF2B5EF4-FFF2-40B4-BE49-F238E27FC236}">
                  <a16:creationId xmlns:a16="http://schemas.microsoft.com/office/drawing/2014/main" id="{40088055-9C70-2943-AD1D-8EC17E7C711E}"/>
                </a:ext>
              </a:extLst>
            </p:cNvPr>
            <p:cNvSpPr/>
            <p:nvPr userDrawn="1"/>
          </p:nvSpPr>
          <p:spPr>
            <a:xfrm>
              <a:off x="741800" y="1177410"/>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67" name="椭圆 66">
              <a:extLst>
                <a:ext uri="{FF2B5EF4-FFF2-40B4-BE49-F238E27FC236}">
                  <a16:creationId xmlns:a16="http://schemas.microsoft.com/office/drawing/2014/main" id="{299B5359-00E1-9145-AFA0-B4D4C8824B19}"/>
                </a:ext>
              </a:extLst>
            </p:cNvPr>
            <p:cNvSpPr/>
            <p:nvPr userDrawn="1"/>
          </p:nvSpPr>
          <p:spPr>
            <a:xfrm>
              <a:off x="917087" y="1477840"/>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68" name="椭圆 67">
              <a:extLst>
                <a:ext uri="{FF2B5EF4-FFF2-40B4-BE49-F238E27FC236}">
                  <a16:creationId xmlns:a16="http://schemas.microsoft.com/office/drawing/2014/main" id="{44BD1E49-E909-E04E-AD39-E10686FBBE86}"/>
                </a:ext>
              </a:extLst>
            </p:cNvPr>
            <p:cNvSpPr/>
            <p:nvPr userDrawn="1"/>
          </p:nvSpPr>
          <p:spPr>
            <a:xfrm>
              <a:off x="1082273" y="1171925"/>
              <a:ext cx="67628" cy="67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108499989"/>
      </p:ext>
    </p:extLst>
  </p:cSld>
  <p:clrMapOvr>
    <a:masterClrMapping/>
  </p:clrMapOvr>
  <p:extLst>
    <p:ext uri="{DCECCB84-F9BA-43D5-87BE-67443E8EF086}">
      <p15:sldGuideLst xmlns:p15="http://schemas.microsoft.com/office/powerpoint/2012/main">
        <p15:guide id="1" orient="horz" pos="346" userDrawn="1">
          <p15:clr>
            <a:srgbClr val="FBAE40"/>
          </p15:clr>
        </p15:guide>
        <p15:guide id="2" orient="horz" pos="3974" userDrawn="1">
          <p15:clr>
            <a:srgbClr val="FBAE40"/>
          </p15:clr>
        </p15:guide>
        <p15:guide id="3" pos="347" userDrawn="1">
          <p15:clr>
            <a:srgbClr val="FBAE40"/>
          </p15:clr>
        </p15:guide>
        <p15:guide id="4" pos="7333"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空白内容页">
    <p:bg>
      <p:bgPr>
        <a:gradFill>
          <a:gsLst>
            <a:gs pos="100000">
              <a:schemeClr val="accent1"/>
            </a:gs>
            <a:gs pos="71000">
              <a:schemeClr val="accent2"/>
            </a:gs>
            <a:gs pos="4000">
              <a:schemeClr val="accent1"/>
            </a:gs>
            <a:gs pos="52000">
              <a:schemeClr val="accent3">
                <a:alpha val="88000"/>
                <a:lumMod val="81000"/>
              </a:schemeClr>
            </a:gs>
            <a:gs pos="27000">
              <a:schemeClr val="accent2"/>
            </a:gs>
          </a:gsLst>
          <a:lin ang="19200000" scaled="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5776963"/>
      </p:ext>
    </p:extLst>
  </p:cSld>
  <p:clrMapOvr>
    <a:masterClrMapping/>
  </p:clrMapOvr>
  <p:extLst>
    <p:ext uri="{DCECCB84-F9BA-43D5-87BE-67443E8EF086}">
      <p15:sldGuideLst xmlns:p15="http://schemas.microsoft.com/office/powerpoint/2012/main">
        <p15:guide id="1" orient="horz" pos="346" userDrawn="1">
          <p15:clr>
            <a:srgbClr val="FBAE40"/>
          </p15:clr>
        </p15:guide>
        <p15:guide id="2" orient="horz" pos="3974" userDrawn="1">
          <p15:clr>
            <a:srgbClr val="FBAE40"/>
          </p15:clr>
        </p15:guide>
        <p15:guide id="3" pos="347" userDrawn="1">
          <p15:clr>
            <a:srgbClr val="FBAE40"/>
          </p15:clr>
        </p15:guide>
        <p15:guide id="4" pos="7333"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尾页">
    <p:bg>
      <p:bgPr>
        <a:gradFill>
          <a:gsLst>
            <a:gs pos="100000">
              <a:schemeClr val="accent1"/>
            </a:gs>
            <a:gs pos="71000">
              <a:schemeClr val="accent2"/>
            </a:gs>
            <a:gs pos="4000">
              <a:schemeClr val="accent1"/>
            </a:gs>
            <a:gs pos="52000">
              <a:schemeClr val="accent3">
                <a:alpha val="88000"/>
                <a:lumMod val="81000"/>
              </a:schemeClr>
            </a:gs>
            <a:gs pos="27000">
              <a:schemeClr val="accent2"/>
            </a:gs>
          </a:gsLst>
          <a:lin ang="19200000" scaled="0"/>
        </a:gradFill>
        <a:effectLst/>
      </p:bgPr>
    </p:bg>
    <p:spTree>
      <p:nvGrpSpPr>
        <p:cNvPr id="1" name=""/>
        <p:cNvGrpSpPr/>
        <p:nvPr/>
      </p:nvGrpSpPr>
      <p:grpSpPr>
        <a:xfrm>
          <a:off x="0" y="0"/>
          <a:ext cx="0" cy="0"/>
          <a:chOff x="0" y="0"/>
          <a:chExt cx="0" cy="0"/>
        </a:xfrm>
      </p:grpSpPr>
      <p:sp>
        <p:nvSpPr>
          <p:cNvPr id="11" name="文本框 10">
            <a:extLst>
              <a:ext uri="{FF2B5EF4-FFF2-40B4-BE49-F238E27FC236}">
                <a16:creationId xmlns:a16="http://schemas.microsoft.com/office/drawing/2014/main" id="{B6DC32E6-603E-D248-B088-771786DA6898}"/>
              </a:ext>
            </a:extLst>
          </p:cNvPr>
          <p:cNvSpPr txBox="1"/>
          <p:nvPr userDrawn="1"/>
        </p:nvSpPr>
        <p:spPr>
          <a:xfrm>
            <a:off x="2133713" y="3219894"/>
            <a:ext cx="8013588" cy="1569660"/>
          </a:xfrm>
          <a:prstGeom prst="rect">
            <a:avLst/>
          </a:prstGeom>
          <a:noFill/>
        </p:spPr>
        <p:txBody>
          <a:bodyPr wrap="square" rtlCol="0">
            <a:spAutoFit/>
          </a:bodyPr>
          <a:lstStyle/>
          <a:p>
            <a:pPr algn="dist"/>
            <a:r>
              <a:rPr kumimoji="1" lang="en-US" altLang="zh-CN" sz="9600" b="1" dirty="0">
                <a:solidFill>
                  <a:schemeClr val="bg1"/>
                </a:solidFill>
                <a:effectLst>
                  <a:outerShdw blurRad="50800" dist="38100" algn="l" rotWithShape="0">
                    <a:prstClr val="black">
                      <a:alpha val="40000"/>
                    </a:prstClr>
                  </a:outerShdw>
                </a:effectLst>
                <a:latin typeface="Microsoft YaHei" panose="020B0503020204020204" pitchFamily="34" charset="-122"/>
                <a:ea typeface="Microsoft YaHei" panose="020B0503020204020204" pitchFamily="34" charset="-122"/>
              </a:rPr>
              <a:t>THANK YOU</a:t>
            </a:r>
            <a:endParaRPr kumimoji="1" lang="zh-CN" altLang="en-US" sz="9600" b="1" dirty="0">
              <a:solidFill>
                <a:schemeClr val="bg1"/>
              </a:solidFill>
              <a:effectLst>
                <a:outerShdw blurRad="50800" dist="38100" algn="l" rotWithShape="0">
                  <a:prstClr val="black">
                    <a:alpha val="40000"/>
                  </a:prstClr>
                </a:outerShdw>
              </a:effectLst>
              <a:latin typeface="Microsoft YaHei" panose="020B0503020204020204" pitchFamily="34" charset="-122"/>
              <a:ea typeface="Microsoft YaHei" panose="020B0503020204020204" pitchFamily="34" charset="-122"/>
            </a:endParaRPr>
          </a:p>
        </p:txBody>
      </p:sp>
      <p:pic>
        <p:nvPicPr>
          <p:cNvPr id="26" name="图片 25">
            <a:extLst>
              <a:ext uri="{FF2B5EF4-FFF2-40B4-BE49-F238E27FC236}">
                <a16:creationId xmlns:a16="http://schemas.microsoft.com/office/drawing/2014/main" id="{CC63E96B-24B2-3841-8330-77A8E2C2CF9A}"/>
              </a:ext>
            </a:extLst>
          </p:cNvPr>
          <p:cNvPicPr>
            <a:picLocks noChangeAspect="1"/>
          </p:cNvPicPr>
          <p:nvPr userDrawn="1"/>
        </p:nvPicPr>
        <p:blipFill>
          <a:blip r:embed="rId2"/>
          <a:stretch>
            <a:fillRect/>
          </a:stretch>
        </p:blipFill>
        <p:spPr>
          <a:xfrm>
            <a:off x="6963005" y="-2250540"/>
            <a:ext cx="6197600" cy="6235700"/>
          </a:xfrm>
          <a:prstGeom prst="rect">
            <a:avLst/>
          </a:prstGeom>
        </p:spPr>
      </p:pic>
      <p:pic>
        <p:nvPicPr>
          <p:cNvPr id="27" name="图片 26">
            <a:extLst>
              <a:ext uri="{FF2B5EF4-FFF2-40B4-BE49-F238E27FC236}">
                <a16:creationId xmlns:a16="http://schemas.microsoft.com/office/drawing/2014/main" id="{62444CC8-1F63-0F4C-9EB5-795DAED68AA6}"/>
              </a:ext>
            </a:extLst>
          </p:cNvPr>
          <p:cNvPicPr>
            <a:picLocks noChangeAspect="1"/>
          </p:cNvPicPr>
          <p:nvPr userDrawn="1"/>
        </p:nvPicPr>
        <p:blipFill>
          <a:blip r:embed="rId3"/>
          <a:stretch>
            <a:fillRect/>
          </a:stretch>
        </p:blipFill>
        <p:spPr>
          <a:xfrm>
            <a:off x="5833645" y="-1791563"/>
            <a:ext cx="7175500" cy="5232400"/>
          </a:xfrm>
          <a:prstGeom prst="rect">
            <a:avLst/>
          </a:prstGeom>
        </p:spPr>
      </p:pic>
      <p:pic>
        <p:nvPicPr>
          <p:cNvPr id="28" name="图片 27">
            <a:extLst>
              <a:ext uri="{FF2B5EF4-FFF2-40B4-BE49-F238E27FC236}">
                <a16:creationId xmlns:a16="http://schemas.microsoft.com/office/drawing/2014/main" id="{DC84C1F5-80BC-F24E-94E2-A407D28E2209}"/>
              </a:ext>
            </a:extLst>
          </p:cNvPr>
          <p:cNvPicPr>
            <a:picLocks noChangeAspect="1"/>
          </p:cNvPicPr>
          <p:nvPr userDrawn="1"/>
        </p:nvPicPr>
        <p:blipFill>
          <a:blip r:embed="rId4"/>
          <a:stretch>
            <a:fillRect/>
          </a:stretch>
        </p:blipFill>
        <p:spPr>
          <a:xfrm>
            <a:off x="-158223" y="2926107"/>
            <a:ext cx="6223000" cy="6261100"/>
          </a:xfrm>
          <a:prstGeom prst="rect">
            <a:avLst/>
          </a:prstGeom>
        </p:spPr>
      </p:pic>
      <p:pic>
        <p:nvPicPr>
          <p:cNvPr id="29" name="图片 28">
            <a:extLst>
              <a:ext uri="{FF2B5EF4-FFF2-40B4-BE49-F238E27FC236}">
                <a16:creationId xmlns:a16="http://schemas.microsoft.com/office/drawing/2014/main" id="{AF836E71-3B71-D04C-AFAA-1FF30423E291}"/>
              </a:ext>
            </a:extLst>
          </p:cNvPr>
          <p:cNvPicPr>
            <a:picLocks noChangeAspect="1"/>
          </p:cNvPicPr>
          <p:nvPr userDrawn="1"/>
        </p:nvPicPr>
        <p:blipFill>
          <a:blip r:embed="rId5"/>
          <a:stretch>
            <a:fillRect/>
          </a:stretch>
        </p:blipFill>
        <p:spPr>
          <a:xfrm>
            <a:off x="-735825" y="3395630"/>
            <a:ext cx="7188200" cy="3962400"/>
          </a:xfrm>
          <a:prstGeom prst="rect">
            <a:avLst/>
          </a:prstGeom>
        </p:spPr>
      </p:pic>
      <p:pic>
        <p:nvPicPr>
          <p:cNvPr id="30" name="图片 29">
            <a:extLst>
              <a:ext uri="{FF2B5EF4-FFF2-40B4-BE49-F238E27FC236}">
                <a16:creationId xmlns:a16="http://schemas.microsoft.com/office/drawing/2014/main" id="{25ADD3FF-12D9-7A44-BAF2-46D965462007}"/>
              </a:ext>
            </a:extLst>
          </p:cNvPr>
          <p:cNvPicPr>
            <a:picLocks noChangeAspect="1"/>
          </p:cNvPicPr>
          <p:nvPr userDrawn="1"/>
        </p:nvPicPr>
        <p:blipFill>
          <a:blip r:embed="rId6"/>
          <a:stretch>
            <a:fillRect/>
          </a:stretch>
        </p:blipFill>
        <p:spPr>
          <a:xfrm>
            <a:off x="-2238580" y="1798334"/>
            <a:ext cx="6197600" cy="6261100"/>
          </a:xfrm>
          <a:prstGeom prst="rect">
            <a:avLst/>
          </a:prstGeom>
        </p:spPr>
      </p:pic>
    </p:spTree>
    <p:extLst>
      <p:ext uri="{BB962C8B-B14F-4D97-AF65-F5344CB8AC3E}">
        <p14:creationId xmlns:p14="http://schemas.microsoft.com/office/powerpoint/2010/main" val="3740812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2ECE78-E244-2E44-92B1-E2AF7ECA592C}"/>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63D67501-D5BF-8A42-9475-D606F03539CE}"/>
              </a:ext>
            </a:extLst>
          </p:cNvPr>
          <p:cNvSpPr>
            <a:spLocks noGrp="1"/>
          </p:cNvSpPr>
          <p:nvPr>
            <p:ph type="dt" sz="half" idx="10"/>
          </p:nvPr>
        </p:nvSpPr>
        <p:spPr/>
        <p:txBody>
          <a:bodyPr/>
          <a:lstStyle/>
          <a:p>
            <a:fld id="{4B363260-7CA2-5A4A-B2D5-9E6CA7AB702E}" type="datetimeFigureOut">
              <a:rPr kumimoji="1" lang="zh-CN" altLang="en-US" smtClean="0"/>
              <a:t>2021/11/24</a:t>
            </a:fld>
            <a:endParaRPr kumimoji="1" lang="zh-CN" altLang="en-US"/>
          </a:p>
        </p:txBody>
      </p:sp>
      <p:sp>
        <p:nvSpPr>
          <p:cNvPr id="4" name="页脚占位符 3">
            <a:extLst>
              <a:ext uri="{FF2B5EF4-FFF2-40B4-BE49-F238E27FC236}">
                <a16:creationId xmlns:a16="http://schemas.microsoft.com/office/drawing/2014/main" id="{37A2C17E-A78D-E14A-BC91-9996F53763EE}"/>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D685730D-68A7-3640-AB50-D9E4145B2D70}"/>
              </a:ext>
            </a:extLst>
          </p:cNvPr>
          <p:cNvSpPr>
            <a:spLocks noGrp="1"/>
          </p:cNvSpPr>
          <p:nvPr>
            <p:ph type="sldNum" sz="quarter" idx="12"/>
          </p:nvPr>
        </p:nvSpPr>
        <p:spPr/>
        <p:txBody>
          <a:bodyPr/>
          <a:lstStyle/>
          <a:p>
            <a:fld id="{FD420C02-CCB5-BB4A-8169-12761AF80551}" type="slidenum">
              <a:rPr kumimoji="1" lang="zh-CN" altLang="en-US" smtClean="0"/>
              <a:t>‹#›</a:t>
            </a:fld>
            <a:endParaRPr kumimoji="1" lang="zh-CN" altLang="en-US"/>
          </a:p>
        </p:txBody>
      </p:sp>
    </p:spTree>
    <p:extLst>
      <p:ext uri="{BB962C8B-B14F-4D97-AF65-F5344CB8AC3E}">
        <p14:creationId xmlns:p14="http://schemas.microsoft.com/office/powerpoint/2010/main" val="996782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pic>
        <p:nvPicPr>
          <p:cNvPr id="27" name="图片 26">
            <a:extLst>
              <a:ext uri="{FF2B5EF4-FFF2-40B4-BE49-F238E27FC236}">
                <a16:creationId xmlns:a16="http://schemas.microsoft.com/office/drawing/2014/main" id="{FE0AD4D6-9BC0-CB40-956A-FED01206B3CD}"/>
              </a:ext>
            </a:extLst>
          </p:cNvPr>
          <p:cNvPicPr>
            <a:picLocks noChangeAspect="1"/>
          </p:cNvPicPr>
          <p:nvPr userDrawn="1"/>
        </p:nvPicPr>
        <p:blipFill>
          <a:blip r:embed="rId2"/>
          <a:stretch>
            <a:fillRect/>
          </a:stretch>
        </p:blipFill>
        <p:spPr>
          <a:xfrm>
            <a:off x="6963005" y="-2250540"/>
            <a:ext cx="6197600" cy="6235700"/>
          </a:xfrm>
          <a:prstGeom prst="rect">
            <a:avLst/>
          </a:prstGeom>
        </p:spPr>
      </p:pic>
      <p:pic>
        <p:nvPicPr>
          <p:cNvPr id="28" name="图片 27">
            <a:extLst>
              <a:ext uri="{FF2B5EF4-FFF2-40B4-BE49-F238E27FC236}">
                <a16:creationId xmlns:a16="http://schemas.microsoft.com/office/drawing/2014/main" id="{4C7F7BDB-20B0-2C4B-A245-48FD5F4AF3E4}"/>
              </a:ext>
            </a:extLst>
          </p:cNvPr>
          <p:cNvPicPr>
            <a:picLocks noChangeAspect="1"/>
          </p:cNvPicPr>
          <p:nvPr userDrawn="1"/>
        </p:nvPicPr>
        <p:blipFill>
          <a:blip r:embed="rId3"/>
          <a:stretch>
            <a:fillRect/>
          </a:stretch>
        </p:blipFill>
        <p:spPr>
          <a:xfrm>
            <a:off x="5833645" y="-1791563"/>
            <a:ext cx="7175500" cy="5232400"/>
          </a:xfrm>
          <a:prstGeom prst="rect">
            <a:avLst/>
          </a:prstGeom>
        </p:spPr>
      </p:pic>
      <p:pic>
        <p:nvPicPr>
          <p:cNvPr id="29" name="图片 28">
            <a:extLst>
              <a:ext uri="{FF2B5EF4-FFF2-40B4-BE49-F238E27FC236}">
                <a16:creationId xmlns:a16="http://schemas.microsoft.com/office/drawing/2014/main" id="{A8A445DE-B102-784C-9D7F-B49424BC257B}"/>
              </a:ext>
            </a:extLst>
          </p:cNvPr>
          <p:cNvPicPr>
            <a:picLocks noChangeAspect="1"/>
          </p:cNvPicPr>
          <p:nvPr userDrawn="1"/>
        </p:nvPicPr>
        <p:blipFill>
          <a:blip r:embed="rId4"/>
          <a:stretch>
            <a:fillRect/>
          </a:stretch>
        </p:blipFill>
        <p:spPr>
          <a:xfrm>
            <a:off x="-158223" y="2926107"/>
            <a:ext cx="6223000" cy="6261100"/>
          </a:xfrm>
          <a:prstGeom prst="rect">
            <a:avLst/>
          </a:prstGeom>
        </p:spPr>
      </p:pic>
      <p:pic>
        <p:nvPicPr>
          <p:cNvPr id="31" name="图片 30">
            <a:extLst>
              <a:ext uri="{FF2B5EF4-FFF2-40B4-BE49-F238E27FC236}">
                <a16:creationId xmlns:a16="http://schemas.microsoft.com/office/drawing/2014/main" id="{00C6699B-81C7-8746-A98D-1E6C8273A565}"/>
              </a:ext>
            </a:extLst>
          </p:cNvPr>
          <p:cNvPicPr>
            <a:picLocks noChangeAspect="1"/>
          </p:cNvPicPr>
          <p:nvPr userDrawn="1"/>
        </p:nvPicPr>
        <p:blipFill>
          <a:blip r:embed="rId5"/>
          <a:stretch>
            <a:fillRect/>
          </a:stretch>
        </p:blipFill>
        <p:spPr>
          <a:xfrm>
            <a:off x="-2238580" y="1798334"/>
            <a:ext cx="6197600" cy="6261100"/>
          </a:xfrm>
          <a:prstGeom prst="rect">
            <a:avLst/>
          </a:prstGeom>
        </p:spPr>
      </p:pic>
      <p:sp>
        <p:nvSpPr>
          <p:cNvPr id="11" name="文本占位符 4">
            <a:extLst>
              <a:ext uri="{FF2B5EF4-FFF2-40B4-BE49-F238E27FC236}">
                <a16:creationId xmlns:a16="http://schemas.microsoft.com/office/drawing/2014/main" id="{4E061014-5EB1-2A4D-8C78-4F4FEFAD28B6}"/>
              </a:ext>
            </a:extLst>
          </p:cNvPr>
          <p:cNvSpPr>
            <a:spLocks noGrp="1"/>
          </p:cNvSpPr>
          <p:nvPr>
            <p:ph type="body" sz="quarter" idx="10" hasCustomPrompt="1"/>
          </p:nvPr>
        </p:nvSpPr>
        <p:spPr>
          <a:xfrm>
            <a:off x="2993143" y="1372397"/>
            <a:ext cx="3947583" cy="1444630"/>
          </a:xfrm>
        </p:spPr>
        <p:txBody>
          <a:bodyPr>
            <a:noAutofit/>
          </a:bodyPr>
          <a:lstStyle>
            <a:lvl1pPr marL="0" indent="0">
              <a:buFontTx/>
              <a:buNone/>
              <a:defRPr sz="11500" b="1" i="1">
                <a:solidFill>
                  <a:schemeClr val="bg1"/>
                </a:solidFill>
                <a:effectLst>
                  <a:outerShdw blurRad="50800" dist="38100" dir="2700000" algn="tl" rotWithShape="0">
                    <a:prstClr val="black">
                      <a:alpha val="40000"/>
                    </a:prstClr>
                  </a:outerShdw>
                </a:effectLst>
                <a:latin typeface="Arial" panose="020B0604020202020204" pitchFamily="34" charset="0"/>
                <a:cs typeface="Arial" panose="020B0604020202020204" pitchFamily="34" charset="0"/>
              </a:defRPr>
            </a:lvl1pPr>
          </a:lstStyle>
          <a:p>
            <a:pPr lvl="0"/>
            <a:r>
              <a:rPr kumimoji="1" lang="en-US" altLang="zh-CN" dirty="0"/>
              <a:t>2021</a:t>
            </a:r>
            <a:endParaRPr kumimoji="1" lang="zh-CN" altLang="en-US" dirty="0"/>
          </a:p>
        </p:txBody>
      </p:sp>
      <p:sp>
        <p:nvSpPr>
          <p:cNvPr id="12" name="文本占位符 13">
            <a:extLst>
              <a:ext uri="{FF2B5EF4-FFF2-40B4-BE49-F238E27FC236}">
                <a16:creationId xmlns:a16="http://schemas.microsoft.com/office/drawing/2014/main" id="{EA89BD51-54CC-9144-B835-B2EAB74463EA}"/>
              </a:ext>
            </a:extLst>
          </p:cNvPr>
          <p:cNvSpPr>
            <a:spLocks noGrp="1"/>
          </p:cNvSpPr>
          <p:nvPr>
            <p:ph type="body" sz="quarter" idx="12" hasCustomPrompt="1"/>
          </p:nvPr>
        </p:nvSpPr>
        <p:spPr>
          <a:xfrm>
            <a:off x="3007609" y="3094038"/>
            <a:ext cx="5723032" cy="914400"/>
          </a:xfrm>
        </p:spPr>
        <p:txBody>
          <a:bodyPr>
            <a:noAutofit/>
          </a:bodyPr>
          <a:lstStyle>
            <a:lvl1pPr marL="0" indent="0" algn="dist">
              <a:buFontTx/>
              <a:buNone/>
              <a:defRPr sz="6600" b="1">
                <a:solidFill>
                  <a:schemeClr val="bg1"/>
                </a:solidFill>
                <a:effectLst>
                  <a:outerShdw blurRad="50800" dist="38100" dir="2700000" algn="tl" rotWithShape="0">
                    <a:prstClr val="black">
                      <a:alpha val="40000"/>
                    </a:prstClr>
                  </a:outerShdw>
                </a:effectLst>
                <a:latin typeface="Microsoft YaHei" panose="020B0503020204020204" pitchFamily="34" charset="-122"/>
                <a:ea typeface="Microsoft YaHei" panose="020B0503020204020204" pitchFamily="34" charset="-122"/>
              </a:defRPr>
            </a:lvl1pPr>
          </a:lstStyle>
          <a:p>
            <a:pPr lvl="0"/>
            <a:r>
              <a:rPr kumimoji="1" lang="zh-CN" altLang="en-US" dirty="0"/>
              <a:t>工作总结报告</a:t>
            </a:r>
          </a:p>
        </p:txBody>
      </p:sp>
      <p:sp>
        <p:nvSpPr>
          <p:cNvPr id="13" name="文本占位符 17">
            <a:extLst>
              <a:ext uri="{FF2B5EF4-FFF2-40B4-BE49-F238E27FC236}">
                <a16:creationId xmlns:a16="http://schemas.microsoft.com/office/drawing/2014/main" id="{3FCB6E18-1D18-3A45-A941-C640F2F92C12}"/>
              </a:ext>
            </a:extLst>
          </p:cNvPr>
          <p:cNvSpPr>
            <a:spLocks noGrp="1"/>
          </p:cNvSpPr>
          <p:nvPr>
            <p:ph type="body" sz="quarter" idx="13" hasCustomPrompt="1"/>
          </p:nvPr>
        </p:nvSpPr>
        <p:spPr>
          <a:xfrm>
            <a:off x="3007609" y="4225723"/>
            <a:ext cx="5579190" cy="624396"/>
          </a:xfrm>
        </p:spPr>
        <p:txBody>
          <a:bodyPr>
            <a:normAutofit/>
          </a:bodyPr>
          <a:lstStyle>
            <a:lvl1pPr marL="0" marR="0" indent="0" algn="dist" defTabSz="914400" rtl="0" eaLnBrk="1" fontAlgn="auto" latinLnBrk="0" hangingPunct="1">
              <a:lnSpc>
                <a:spcPct val="90000"/>
              </a:lnSpc>
              <a:spcBef>
                <a:spcPts val="1000"/>
              </a:spcBef>
              <a:spcAft>
                <a:spcPts val="0"/>
              </a:spcAft>
              <a:buClrTx/>
              <a:buSzTx/>
              <a:buFontTx/>
              <a:buNone/>
              <a:tabLst/>
              <a:defRPr sz="2000">
                <a:solidFill>
                  <a:schemeClr val="bg1"/>
                </a:solidFill>
                <a:latin typeface="Arial" panose="020B0604020202020204" pitchFamily="34" charset="0"/>
                <a:cs typeface="Arial" panose="020B0604020202020204" pitchFamily="34" charset="0"/>
              </a:defRPr>
            </a:lvl1pPr>
          </a:lstStyle>
          <a:p>
            <a:pPr marL="0" marR="0" lvl="0" indent="0" algn="dist" defTabSz="914400" rtl="0" eaLnBrk="1" fontAlgn="auto" latinLnBrk="0" hangingPunct="1">
              <a:lnSpc>
                <a:spcPct val="90000"/>
              </a:lnSpc>
              <a:spcBef>
                <a:spcPts val="1000"/>
              </a:spcBef>
              <a:spcAft>
                <a:spcPts val="0"/>
              </a:spcAft>
              <a:buClrTx/>
              <a:buSzTx/>
              <a:buFontTx/>
              <a:buNone/>
              <a:tabLst/>
              <a:defRPr/>
            </a:pPr>
            <a:r>
              <a:rPr lang="en-US" altLang="zh-CN" sz="2000" dirty="0">
                <a:solidFill>
                  <a:schemeClr val="bg1"/>
                </a:solidFill>
                <a:latin typeface="Arial" panose="020B0604020202020204" pitchFamily="34" charset="0"/>
                <a:cs typeface="Arial" panose="020B0604020202020204" pitchFamily="34" charset="0"/>
              </a:rPr>
              <a:t>WORK SUMMARY REPORT</a:t>
            </a:r>
            <a:endParaRPr kumimoji="1" lang="zh-CN" altLang="en-US" sz="2000" dirty="0">
              <a:solidFill>
                <a:schemeClr val="bg1"/>
              </a:solidFill>
              <a:latin typeface="Arial" panose="020B0604020202020204" pitchFamily="34" charset="0"/>
              <a:cs typeface="Arial" panose="020B0604020202020204" pitchFamily="34" charset="0"/>
            </a:endParaRPr>
          </a:p>
          <a:p>
            <a:pPr lvl="0"/>
            <a:endParaRPr kumimoji="1" lang="zh-CN" altLang="en-US" dirty="0"/>
          </a:p>
        </p:txBody>
      </p:sp>
    </p:spTree>
    <p:extLst>
      <p:ext uri="{BB962C8B-B14F-4D97-AF65-F5344CB8AC3E}">
        <p14:creationId xmlns:p14="http://schemas.microsoft.com/office/powerpoint/2010/main" val="69407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4.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100000">
              <a:schemeClr val="accent1"/>
            </a:gs>
            <a:gs pos="71000">
              <a:schemeClr val="accent2"/>
            </a:gs>
            <a:gs pos="4000">
              <a:schemeClr val="accent1"/>
            </a:gs>
            <a:gs pos="52000">
              <a:schemeClr val="accent3">
                <a:alpha val="88000"/>
                <a:lumMod val="81000"/>
              </a:schemeClr>
            </a:gs>
            <a:gs pos="27000">
              <a:schemeClr val="accent2"/>
            </a:gs>
          </a:gsLst>
          <a:lin ang="19200000" scaled="0"/>
        </a:gra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0409BD5-888B-F043-BB9C-455A734574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C7EF8A94-8571-3747-A3E6-B2739AFF60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4" name="日期占位符 3">
            <a:extLst>
              <a:ext uri="{FF2B5EF4-FFF2-40B4-BE49-F238E27FC236}">
                <a16:creationId xmlns:a16="http://schemas.microsoft.com/office/drawing/2014/main" id="{A00A04E1-6CE9-AE47-98F1-C9206CF9E7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latin typeface="Microsoft YaHei" panose="020B0503020204020204" pitchFamily="34" charset="-122"/>
                <a:ea typeface="Microsoft YaHei" panose="020B0503020204020204" pitchFamily="34" charset="-122"/>
              </a:defRPr>
            </a:lvl1pPr>
          </a:lstStyle>
          <a:p>
            <a:fld id="{5BDCB6CB-216B-CC46-BD1B-6DD7B04BF56E}" type="datetimeFigureOut">
              <a:rPr kumimoji="1" lang="zh-CN" altLang="en-US" smtClean="0"/>
              <a:pPr/>
              <a:t>2021/11/24</a:t>
            </a:fld>
            <a:endParaRPr kumimoji="1" lang="zh-CN" altLang="en-US" dirty="0"/>
          </a:p>
        </p:txBody>
      </p:sp>
      <p:sp>
        <p:nvSpPr>
          <p:cNvPr id="5" name="页脚占位符 4">
            <a:extLst>
              <a:ext uri="{FF2B5EF4-FFF2-40B4-BE49-F238E27FC236}">
                <a16:creationId xmlns:a16="http://schemas.microsoft.com/office/drawing/2014/main" id="{16AF386E-BBA4-B54A-B92E-032E53F9C7D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latin typeface="Microsoft YaHei" panose="020B0503020204020204" pitchFamily="34" charset="-122"/>
                <a:ea typeface="Microsoft YaHei" panose="020B0503020204020204" pitchFamily="34" charset="-122"/>
              </a:defRPr>
            </a:lvl1pPr>
          </a:lstStyle>
          <a:p>
            <a:endParaRPr kumimoji="1" lang="zh-CN" altLang="en-US" dirty="0"/>
          </a:p>
        </p:txBody>
      </p:sp>
      <p:sp>
        <p:nvSpPr>
          <p:cNvPr id="6" name="灯片编号占位符 5">
            <a:extLst>
              <a:ext uri="{FF2B5EF4-FFF2-40B4-BE49-F238E27FC236}">
                <a16:creationId xmlns:a16="http://schemas.microsoft.com/office/drawing/2014/main" id="{E57D7520-11F9-2746-A768-A06596BC34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latin typeface="Microsoft YaHei" panose="020B0503020204020204" pitchFamily="34" charset="-122"/>
                <a:ea typeface="Microsoft YaHei" panose="020B0503020204020204" pitchFamily="34" charset="-122"/>
              </a:defRPr>
            </a:lvl1pPr>
          </a:lstStyle>
          <a:p>
            <a:fld id="{881C4733-4E39-714E-BAD0-7F850C00B278}" type="slidenum">
              <a:rPr kumimoji="1" lang="zh-CN" altLang="en-US" smtClean="0"/>
              <a:pPr/>
              <a:t>‹#›</a:t>
            </a:fld>
            <a:endParaRPr kumimoji="1" lang="zh-CN" altLang="en-US" dirty="0"/>
          </a:p>
        </p:txBody>
      </p:sp>
    </p:spTree>
    <p:extLst>
      <p:ext uri="{BB962C8B-B14F-4D97-AF65-F5344CB8AC3E}">
        <p14:creationId xmlns:p14="http://schemas.microsoft.com/office/powerpoint/2010/main" val="2083109893"/>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67" r:id="rId4"/>
    <p:sldLayoutId id="2147483692" r:id="rId5"/>
    <p:sldLayoutId id="2147483669" r:id="rId6"/>
    <p:sldLayoutId id="2147483668" r:id="rId7"/>
  </p:sldLayoutIdLst>
  <p:txStyles>
    <p:titleStyle>
      <a:lvl1pPr algn="l" defTabSz="914400" rtl="0" eaLnBrk="1" latinLnBrk="0" hangingPunct="1">
        <a:lnSpc>
          <a:spcPct val="90000"/>
        </a:lnSpc>
        <a:spcBef>
          <a:spcPct val="0"/>
        </a:spcBef>
        <a:buNone/>
        <a:defRPr sz="4400" kern="1200">
          <a:solidFill>
            <a:schemeClr val="bg1"/>
          </a:solidFill>
          <a:latin typeface="Microsoft YaHei" panose="020B0503020204020204" pitchFamily="34" charset="-122"/>
          <a:ea typeface="Microsoft YaHei"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icrosoft YaHei" panose="020B0503020204020204" pitchFamily="34" charset="-122"/>
          <a:ea typeface="Microsoft YaHei"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panose="020B0503020204020204" pitchFamily="34" charset="-122"/>
          <a:ea typeface="Microsoft YaHei"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panose="020B0503020204020204" pitchFamily="34" charset="-122"/>
          <a:ea typeface="Microsoft YaHei"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panose="020B0503020204020204" pitchFamily="34" charset="-122"/>
          <a:ea typeface="Microsoft YaHei"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panose="020B0503020204020204" pitchFamily="34" charset="-122"/>
          <a:ea typeface="Microsoft YaHe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A68EA51-0DD3-AA40-AAC2-3D4ED55094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8E4C1E13-9632-EB4C-B054-1340512350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4" name="日期占位符 3">
            <a:extLst>
              <a:ext uri="{FF2B5EF4-FFF2-40B4-BE49-F238E27FC236}">
                <a16:creationId xmlns:a16="http://schemas.microsoft.com/office/drawing/2014/main" id="{17075392-BA96-C44F-83C6-917EA9D264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panose="020B0503020204020204" pitchFamily="34" charset="-122"/>
                <a:ea typeface="微软雅黑" panose="020B0503020204020204" pitchFamily="34" charset="-122"/>
              </a:defRPr>
            </a:lvl1pPr>
          </a:lstStyle>
          <a:p>
            <a:fld id="{4B363260-7CA2-5A4A-B2D5-9E6CA7AB702E}" type="datetimeFigureOut">
              <a:rPr kumimoji="1" lang="zh-CN" altLang="en-US" smtClean="0"/>
              <a:pPr/>
              <a:t>2021/11/24</a:t>
            </a:fld>
            <a:endParaRPr kumimoji="1" lang="zh-CN" altLang="en-US" dirty="0"/>
          </a:p>
        </p:txBody>
      </p:sp>
      <p:sp>
        <p:nvSpPr>
          <p:cNvPr id="5" name="页脚占位符 4">
            <a:extLst>
              <a:ext uri="{FF2B5EF4-FFF2-40B4-BE49-F238E27FC236}">
                <a16:creationId xmlns:a16="http://schemas.microsoft.com/office/drawing/2014/main" id="{54B35F27-4BBE-F24F-8806-8819BC7F63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panose="020B0503020204020204" pitchFamily="34" charset="-122"/>
                <a:ea typeface="微软雅黑" panose="020B0503020204020204" pitchFamily="34" charset="-122"/>
              </a:defRPr>
            </a:lvl1pPr>
          </a:lstStyle>
          <a:p>
            <a:endParaRPr kumimoji="1" lang="zh-CN" altLang="en-US" dirty="0"/>
          </a:p>
        </p:txBody>
      </p:sp>
      <p:sp>
        <p:nvSpPr>
          <p:cNvPr id="6" name="灯片编号占位符 5">
            <a:extLst>
              <a:ext uri="{FF2B5EF4-FFF2-40B4-BE49-F238E27FC236}">
                <a16:creationId xmlns:a16="http://schemas.microsoft.com/office/drawing/2014/main" id="{11F20FC8-1FA3-4E43-BD48-7F66E708F3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panose="020B0503020204020204" pitchFamily="34" charset="-122"/>
                <a:ea typeface="微软雅黑" panose="020B0503020204020204" pitchFamily="34" charset="-122"/>
              </a:defRPr>
            </a:lvl1pPr>
          </a:lstStyle>
          <a:p>
            <a:fld id="{FD420C02-CCB5-BB4A-8169-12761AF80551}" type="slidenum">
              <a:rPr kumimoji="1" lang="zh-CN" altLang="en-US" smtClean="0"/>
              <a:pPr/>
              <a:t>‹#›</a:t>
            </a:fld>
            <a:endParaRPr kumimoji="1" lang="zh-CN" altLang="en-US" dirty="0"/>
          </a:p>
        </p:txBody>
      </p:sp>
    </p:spTree>
    <p:extLst>
      <p:ext uri="{BB962C8B-B14F-4D97-AF65-F5344CB8AC3E}">
        <p14:creationId xmlns:p14="http://schemas.microsoft.com/office/powerpoint/2010/main" val="452634346"/>
      </p:ext>
    </p:extLst>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0409BD5-888B-F043-BB9C-455A734574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C7EF8A94-8571-3747-A3E6-B2739AFF60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4" name="日期占位符 3">
            <a:extLst>
              <a:ext uri="{FF2B5EF4-FFF2-40B4-BE49-F238E27FC236}">
                <a16:creationId xmlns:a16="http://schemas.microsoft.com/office/drawing/2014/main" id="{A00A04E1-6CE9-AE47-98F1-C9206CF9E7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latin typeface="Microsoft YaHei" panose="020B0503020204020204" pitchFamily="34" charset="-122"/>
                <a:ea typeface="Microsoft YaHei" panose="020B0503020204020204" pitchFamily="34" charset="-122"/>
              </a:defRPr>
            </a:lvl1pPr>
          </a:lstStyle>
          <a:p>
            <a:fld id="{5BDCB6CB-216B-CC46-BD1B-6DD7B04BF56E}" type="datetimeFigureOut">
              <a:rPr kumimoji="1" lang="zh-CN" altLang="en-US" smtClean="0"/>
              <a:pPr/>
              <a:t>2021/11/24</a:t>
            </a:fld>
            <a:endParaRPr kumimoji="1" lang="zh-CN" altLang="en-US" dirty="0"/>
          </a:p>
        </p:txBody>
      </p:sp>
      <p:sp>
        <p:nvSpPr>
          <p:cNvPr id="5" name="页脚占位符 4">
            <a:extLst>
              <a:ext uri="{FF2B5EF4-FFF2-40B4-BE49-F238E27FC236}">
                <a16:creationId xmlns:a16="http://schemas.microsoft.com/office/drawing/2014/main" id="{16AF386E-BBA4-B54A-B92E-032E53F9C7D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latin typeface="Microsoft YaHei" panose="020B0503020204020204" pitchFamily="34" charset="-122"/>
                <a:ea typeface="Microsoft YaHei" panose="020B0503020204020204" pitchFamily="34" charset="-122"/>
              </a:defRPr>
            </a:lvl1pPr>
          </a:lstStyle>
          <a:p>
            <a:endParaRPr kumimoji="1" lang="zh-CN" altLang="en-US" dirty="0"/>
          </a:p>
        </p:txBody>
      </p:sp>
      <p:sp>
        <p:nvSpPr>
          <p:cNvPr id="6" name="灯片编号占位符 5">
            <a:extLst>
              <a:ext uri="{FF2B5EF4-FFF2-40B4-BE49-F238E27FC236}">
                <a16:creationId xmlns:a16="http://schemas.microsoft.com/office/drawing/2014/main" id="{E57D7520-11F9-2746-A768-A06596BC34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latin typeface="Microsoft YaHei" panose="020B0503020204020204" pitchFamily="34" charset="-122"/>
                <a:ea typeface="Microsoft YaHei" panose="020B0503020204020204" pitchFamily="34" charset="-122"/>
              </a:defRPr>
            </a:lvl1pPr>
          </a:lstStyle>
          <a:p>
            <a:fld id="{881C4733-4E39-714E-BAD0-7F850C00B278}" type="slidenum">
              <a:rPr kumimoji="1" lang="zh-CN" altLang="en-US" smtClean="0"/>
              <a:pPr/>
              <a:t>‹#›</a:t>
            </a:fld>
            <a:endParaRPr kumimoji="1" lang="zh-CN" altLang="en-US" dirty="0"/>
          </a:p>
        </p:txBody>
      </p:sp>
    </p:spTree>
    <p:extLst>
      <p:ext uri="{BB962C8B-B14F-4D97-AF65-F5344CB8AC3E}">
        <p14:creationId xmlns:p14="http://schemas.microsoft.com/office/powerpoint/2010/main" val="126332075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94" r:id="rId5"/>
    <p:sldLayoutId id="2147483689" r:id="rId6"/>
    <p:sldLayoutId id="2147483690" r:id="rId7"/>
  </p:sldLayoutIdLst>
  <p:txStyles>
    <p:titleStyle>
      <a:lvl1pPr algn="l" defTabSz="914400" rtl="0" eaLnBrk="1" latinLnBrk="0" hangingPunct="1">
        <a:lnSpc>
          <a:spcPct val="90000"/>
        </a:lnSpc>
        <a:spcBef>
          <a:spcPct val="0"/>
        </a:spcBef>
        <a:buNone/>
        <a:defRPr sz="4400" kern="1200">
          <a:solidFill>
            <a:schemeClr val="bg1"/>
          </a:solidFill>
          <a:latin typeface="Microsoft YaHei" panose="020B0503020204020204" pitchFamily="34" charset="-122"/>
          <a:ea typeface="Microsoft YaHei"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icrosoft YaHei" panose="020B0503020204020204" pitchFamily="34" charset="-122"/>
          <a:ea typeface="Microsoft YaHei"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panose="020B0503020204020204" pitchFamily="34" charset="-122"/>
          <a:ea typeface="Microsoft YaHei"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panose="020B0503020204020204" pitchFamily="34" charset="-122"/>
          <a:ea typeface="Microsoft YaHei"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panose="020B0503020204020204" pitchFamily="34" charset="-122"/>
          <a:ea typeface="Microsoft YaHei"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panose="020B0503020204020204" pitchFamily="34" charset="-122"/>
          <a:ea typeface="Microsoft YaHe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DF87570-2FD8-FE40-8AE0-E5B1633C5F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FC932049-A9B5-AA4A-AAD8-F186EBA5FD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4" name="日期占位符 3">
            <a:extLst>
              <a:ext uri="{FF2B5EF4-FFF2-40B4-BE49-F238E27FC236}">
                <a16:creationId xmlns:a16="http://schemas.microsoft.com/office/drawing/2014/main" id="{09CC093C-B59C-A744-98BC-CF0D21D00E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panose="020B0503020204020204" pitchFamily="34" charset="-122"/>
                <a:ea typeface="微软雅黑" panose="020B0503020204020204" pitchFamily="34" charset="-122"/>
              </a:defRPr>
            </a:lvl1pPr>
          </a:lstStyle>
          <a:p>
            <a:fld id="{45ABA2BF-FC2B-C54D-BC98-A3668F2779FA}" type="datetimeFigureOut">
              <a:rPr kumimoji="1" lang="zh-CN" altLang="en-US" smtClean="0"/>
              <a:pPr/>
              <a:t>2021/11/24</a:t>
            </a:fld>
            <a:endParaRPr kumimoji="1" lang="zh-CN" altLang="en-US" dirty="0"/>
          </a:p>
        </p:txBody>
      </p:sp>
      <p:sp>
        <p:nvSpPr>
          <p:cNvPr id="5" name="页脚占位符 4">
            <a:extLst>
              <a:ext uri="{FF2B5EF4-FFF2-40B4-BE49-F238E27FC236}">
                <a16:creationId xmlns:a16="http://schemas.microsoft.com/office/drawing/2014/main" id="{8973840A-E28B-A44B-870D-1FC679E6E7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panose="020B0503020204020204" pitchFamily="34" charset="-122"/>
                <a:ea typeface="微软雅黑" panose="020B0503020204020204" pitchFamily="34" charset="-122"/>
              </a:defRPr>
            </a:lvl1pPr>
          </a:lstStyle>
          <a:p>
            <a:endParaRPr kumimoji="1" lang="zh-CN" altLang="en-US" dirty="0"/>
          </a:p>
        </p:txBody>
      </p:sp>
      <p:sp>
        <p:nvSpPr>
          <p:cNvPr id="6" name="灯片编号占位符 5">
            <a:extLst>
              <a:ext uri="{FF2B5EF4-FFF2-40B4-BE49-F238E27FC236}">
                <a16:creationId xmlns:a16="http://schemas.microsoft.com/office/drawing/2014/main" id="{FCBEEBE8-D0DC-794E-BCA9-81BA57A0EC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panose="020B0503020204020204" pitchFamily="34" charset="-122"/>
                <a:ea typeface="微软雅黑" panose="020B0503020204020204" pitchFamily="34" charset="-122"/>
              </a:defRPr>
            </a:lvl1pPr>
          </a:lstStyle>
          <a:p>
            <a:fld id="{B1B5F43E-D8C9-2E40-9ADE-23DE85CCD787}" type="slidenum">
              <a:rPr kumimoji="1" lang="zh-CN" altLang="en-US" smtClean="0"/>
              <a:pPr/>
              <a:t>‹#›</a:t>
            </a:fld>
            <a:endParaRPr kumimoji="1" lang="zh-CN" altLang="en-US" dirty="0"/>
          </a:p>
        </p:txBody>
      </p:sp>
    </p:spTree>
    <p:extLst>
      <p:ext uri="{BB962C8B-B14F-4D97-AF65-F5344CB8AC3E}">
        <p14:creationId xmlns:p14="http://schemas.microsoft.com/office/powerpoint/2010/main" val="78009257"/>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4000">
              <a:schemeClr val="accent1"/>
            </a:gs>
            <a:gs pos="81000">
              <a:schemeClr val="accent3"/>
            </a:gs>
            <a:gs pos="55000">
              <a:schemeClr val="accent2"/>
            </a:gs>
          </a:gsLst>
          <a:lin ang="17400000" scaled="0"/>
        </a:grad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D64149A-3C97-6E4D-8A61-D73EA6EE33F8}"/>
              </a:ext>
            </a:extLst>
          </p:cNvPr>
          <p:cNvSpPr txBox="1"/>
          <p:nvPr/>
        </p:nvSpPr>
        <p:spPr>
          <a:xfrm>
            <a:off x="8772429" y="5248451"/>
            <a:ext cx="2619757" cy="307777"/>
          </a:xfrm>
          <a:prstGeom prst="rect">
            <a:avLst/>
          </a:prstGeom>
          <a:noFill/>
        </p:spPr>
        <p:txBody>
          <a:bodyPr wrap="square" rtlCol="0">
            <a:spAutoFit/>
          </a:bodyPr>
          <a:lstStyle/>
          <a:p>
            <a:pPr algn="dist"/>
            <a:r>
              <a:rPr kumimoji="1" lang="zh-CN" altLang="en-US" sz="1400" dirty="0">
                <a:solidFill>
                  <a:schemeClr val="bg1"/>
                </a:solidFill>
                <a:latin typeface="Microsoft YaHei" panose="020B0503020204020204" pitchFamily="34" charset="-122"/>
                <a:ea typeface="Microsoft YaHei" panose="020B0503020204020204" pitchFamily="34" charset="-122"/>
              </a:rPr>
              <a:t>汇报人：汪孝涵、洪榕蔓</a:t>
            </a:r>
          </a:p>
        </p:txBody>
      </p:sp>
      <p:sp>
        <p:nvSpPr>
          <p:cNvPr id="5" name="文本占位符 4">
            <a:extLst>
              <a:ext uri="{FF2B5EF4-FFF2-40B4-BE49-F238E27FC236}">
                <a16:creationId xmlns:a16="http://schemas.microsoft.com/office/drawing/2014/main" id="{1126CBB1-E74F-9142-8B21-DC5CDAD67823}"/>
              </a:ext>
            </a:extLst>
          </p:cNvPr>
          <p:cNvSpPr>
            <a:spLocks noGrp="1"/>
          </p:cNvSpPr>
          <p:nvPr>
            <p:ph type="body" sz="quarter" idx="12"/>
          </p:nvPr>
        </p:nvSpPr>
        <p:spPr>
          <a:xfrm>
            <a:off x="2276833" y="2512881"/>
            <a:ext cx="7638334" cy="914400"/>
          </a:xfrm>
        </p:spPr>
        <p:txBody>
          <a:bodyPr/>
          <a:lstStyle/>
          <a:p>
            <a:r>
              <a:rPr lang="zh-CN" altLang="en-US" dirty="0"/>
              <a:t>校园生活指南</a:t>
            </a:r>
            <a:r>
              <a:rPr lang="en-US" altLang="zh-CN" dirty="0"/>
              <a:t>APP</a:t>
            </a:r>
            <a:endParaRPr lang="zh-CN" altLang="en-US" dirty="0"/>
          </a:p>
        </p:txBody>
      </p:sp>
      <p:sp>
        <p:nvSpPr>
          <p:cNvPr id="6" name="文本占位符 5">
            <a:extLst>
              <a:ext uri="{FF2B5EF4-FFF2-40B4-BE49-F238E27FC236}">
                <a16:creationId xmlns:a16="http://schemas.microsoft.com/office/drawing/2014/main" id="{9D6B63FF-8EC5-434C-941E-75F4547E65C5}"/>
              </a:ext>
            </a:extLst>
          </p:cNvPr>
          <p:cNvSpPr>
            <a:spLocks noGrp="1"/>
          </p:cNvSpPr>
          <p:nvPr>
            <p:ph type="body" sz="quarter" idx="13"/>
          </p:nvPr>
        </p:nvSpPr>
        <p:spPr>
          <a:xfrm>
            <a:off x="3193239" y="3713470"/>
            <a:ext cx="5579190" cy="624396"/>
          </a:xfrm>
        </p:spPr>
        <p:txBody>
          <a:bodyPr/>
          <a:lstStyle/>
          <a:p>
            <a:r>
              <a:rPr lang="en-US" altLang="zh-CN" dirty="0"/>
              <a:t>Campus life guide</a:t>
            </a:r>
            <a:endParaRPr lang="zh-CN" altLang="en-US" dirty="0"/>
          </a:p>
        </p:txBody>
      </p:sp>
    </p:spTree>
    <p:extLst>
      <p:ext uri="{BB962C8B-B14F-4D97-AF65-F5344CB8AC3E}">
        <p14:creationId xmlns:p14="http://schemas.microsoft.com/office/powerpoint/2010/main" val="28872366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79C81DDF-72EA-AF4B-993D-A6EA33E5A4D0}"/>
              </a:ext>
            </a:extLst>
          </p:cNvPr>
          <p:cNvSpPr>
            <a:spLocks noGrp="1"/>
          </p:cNvSpPr>
          <p:nvPr>
            <p:ph type="body" sz="quarter" idx="10"/>
          </p:nvPr>
        </p:nvSpPr>
        <p:spPr/>
        <p:txBody>
          <a:bodyPr/>
          <a:lstStyle/>
          <a:p>
            <a:r>
              <a:rPr kumimoji="1" lang="zh-CN" altLang="en-US" dirty="0"/>
              <a:t>财务分析</a:t>
            </a:r>
          </a:p>
        </p:txBody>
      </p:sp>
      <p:sp>
        <p:nvSpPr>
          <p:cNvPr id="3" name="文本占位符 2">
            <a:extLst>
              <a:ext uri="{FF2B5EF4-FFF2-40B4-BE49-F238E27FC236}">
                <a16:creationId xmlns:a16="http://schemas.microsoft.com/office/drawing/2014/main" id="{EA6CE1DF-DD57-3D44-8E30-9253CCC7DF86}"/>
              </a:ext>
            </a:extLst>
          </p:cNvPr>
          <p:cNvSpPr>
            <a:spLocks noGrp="1"/>
          </p:cNvSpPr>
          <p:nvPr>
            <p:ph type="body" sz="quarter" idx="11"/>
          </p:nvPr>
        </p:nvSpPr>
        <p:spPr/>
        <p:txBody>
          <a:bodyPr/>
          <a:lstStyle/>
          <a:p>
            <a:pPr>
              <a:lnSpc>
                <a:spcPct val="110000"/>
              </a:lnSpc>
            </a:pPr>
            <a:r>
              <a:rPr lang="en-US" altLang="zh-CN" sz="1800" dirty="0"/>
              <a:t>Financial  analysis</a:t>
            </a:r>
            <a:endParaRPr lang="zh-CN" altLang="en-US" sz="1800" dirty="0"/>
          </a:p>
        </p:txBody>
      </p:sp>
      <p:pic>
        <p:nvPicPr>
          <p:cNvPr id="5" name="图形 4" descr="问题 RTL">
            <a:extLst>
              <a:ext uri="{FF2B5EF4-FFF2-40B4-BE49-F238E27FC236}">
                <a16:creationId xmlns:a16="http://schemas.microsoft.com/office/drawing/2014/main" id="{3CB9016D-7C9D-644E-96E4-2DD15ADB920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38028" y="1886414"/>
            <a:ext cx="4157972" cy="4157972"/>
          </a:xfrm>
          <a:prstGeom prst="rect">
            <a:avLst/>
          </a:prstGeom>
        </p:spPr>
      </p:pic>
      <p:cxnSp>
        <p:nvCxnSpPr>
          <p:cNvPr id="41" name="肘形连接符 40">
            <a:extLst>
              <a:ext uri="{FF2B5EF4-FFF2-40B4-BE49-F238E27FC236}">
                <a16:creationId xmlns:a16="http://schemas.microsoft.com/office/drawing/2014/main" id="{7C958BED-ED70-9840-90F0-E5FEBDABC36C}"/>
              </a:ext>
            </a:extLst>
          </p:cNvPr>
          <p:cNvCxnSpPr>
            <a:cxnSpLocks/>
          </p:cNvCxnSpPr>
          <p:nvPr/>
        </p:nvCxnSpPr>
        <p:spPr>
          <a:xfrm flipV="1">
            <a:off x="3871785" y="1944130"/>
            <a:ext cx="2187703" cy="1927655"/>
          </a:xfrm>
          <a:prstGeom prst="bentConnector3">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圆角矩形 42">
            <a:extLst>
              <a:ext uri="{FF2B5EF4-FFF2-40B4-BE49-F238E27FC236}">
                <a16:creationId xmlns:a16="http://schemas.microsoft.com/office/drawing/2014/main" id="{784A7D3A-6481-CF45-892F-75D8B52C9E35}"/>
              </a:ext>
            </a:extLst>
          </p:cNvPr>
          <p:cNvSpPr/>
          <p:nvPr/>
        </p:nvSpPr>
        <p:spPr>
          <a:xfrm>
            <a:off x="5329881" y="1746422"/>
            <a:ext cx="1532238" cy="52722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solidFill>
                <a:latin typeface="Microsoft YaHei" panose="020B0503020204020204" pitchFamily="34" charset="-122"/>
                <a:ea typeface="Microsoft YaHei" panose="020B0503020204020204" pitchFamily="34" charset="-122"/>
              </a:rPr>
              <a:t>经费支出</a:t>
            </a:r>
          </a:p>
        </p:txBody>
      </p:sp>
      <p:cxnSp>
        <p:nvCxnSpPr>
          <p:cNvPr id="44" name="肘形连接符 43">
            <a:extLst>
              <a:ext uri="{FF2B5EF4-FFF2-40B4-BE49-F238E27FC236}">
                <a16:creationId xmlns:a16="http://schemas.microsoft.com/office/drawing/2014/main" id="{28B05C40-A05B-ED4F-AE4F-53126D3E1864}"/>
              </a:ext>
            </a:extLst>
          </p:cNvPr>
          <p:cNvCxnSpPr>
            <a:cxnSpLocks/>
          </p:cNvCxnSpPr>
          <p:nvPr/>
        </p:nvCxnSpPr>
        <p:spPr>
          <a:xfrm>
            <a:off x="3871785" y="3871785"/>
            <a:ext cx="2187703" cy="1827339"/>
          </a:xfrm>
          <a:prstGeom prst="bentConnector3">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6" name="圆角矩形 45">
            <a:extLst>
              <a:ext uri="{FF2B5EF4-FFF2-40B4-BE49-F238E27FC236}">
                <a16:creationId xmlns:a16="http://schemas.microsoft.com/office/drawing/2014/main" id="{97FF9FCB-A9D1-A54B-99CC-FF9C40176E50}"/>
              </a:ext>
            </a:extLst>
          </p:cNvPr>
          <p:cNvSpPr/>
          <p:nvPr/>
        </p:nvSpPr>
        <p:spPr>
          <a:xfrm>
            <a:off x="5329881" y="5435513"/>
            <a:ext cx="1532238" cy="52722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1"/>
                </a:solidFill>
                <a:latin typeface="Microsoft YaHei" panose="020B0503020204020204" pitchFamily="34" charset="-122"/>
                <a:ea typeface="Microsoft YaHei" panose="020B0503020204020204" pitchFamily="34" charset="-122"/>
              </a:rPr>
              <a:t>盈利收入</a:t>
            </a:r>
          </a:p>
        </p:txBody>
      </p:sp>
      <p:sp>
        <p:nvSpPr>
          <p:cNvPr id="49" name="圆角矩形 48">
            <a:extLst>
              <a:ext uri="{FF2B5EF4-FFF2-40B4-BE49-F238E27FC236}">
                <a16:creationId xmlns:a16="http://schemas.microsoft.com/office/drawing/2014/main" id="{883FE559-AFC7-D04C-B412-E538E8AD4447}"/>
              </a:ext>
            </a:extLst>
          </p:cNvPr>
          <p:cNvSpPr/>
          <p:nvPr/>
        </p:nvSpPr>
        <p:spPr>
          <a:xfrm>
            <a:off x="7290486" y="1300121"/>
            <a:ext cx="3888260" cy="4463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accent1"/>
                </a:solidFill>
                <a:latin typeface="Microsoft YaHei" panose="020B0503020204020204" pitchFamily="34" charset="-122"/>
                <a:ea typeface="Microsoft YaHei" panose="020B0503020204020204" pitchFamily="34" charset="-122"/>
              </a:rPr>
              <a:t>研发设备</a:t>
            </a:r>
          </a:p>
        </p:txBody>
      </p:sp>
      <p:sp>
        <p:nvSpPr>
          <p:cNvPr id="50" name="圆角矩形 49">
            <a:extLst>
              <a:ext uri="{FF2B5EF4-FFF2-40B4-BE49-F238E27FC236}">
                <a16:creationId xmlns:a16="http://schemas.microsoft.com/office/drawing/2014/main" id="{724F965C-E337-8943-BD47-0FCE056FA202}"/>
              </a:ext>
            </a:extLst>
          </p:cNvPr>
          <p:cNvSpPr/>
          <p:nvPr/>
        </p:nvSpPr>
        <p:spPr>
          <a:xfrm>
            <a:off x="7290485" y="1888395"/>
            <a:ext cx="3888259" cy="4463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accent1"/>
                </a:solidFill>
                <a:latin typeface="Microsoft YaHei" panose="020B0503020204020204" pitchFamily="34" charset="-122"/>
                <a:ea typeface="Microsoft YaHei" panose="020B0503020204020204" pitchFamily="34" charset="-122"/>
              </a:rPr>
              <a:t>人工费用</a:t>
            </a:r>
          </a:p>
        </p:txBody>
      </p:sp>
      <p:sp>
        <p:nvSpPr>
          <p:cNvPr id="51" name="圆角矩形 50">
            <a:extLst>
              <a:ext uri="{FF2B5EF4-FFF2-40B4-BE49-F238E27FC236}">
                <a16:creationId xmlns:a16="http://schemas.microsoft.com/office/drawing/2014/main" id="{B326B63F-128F-1742-9670-FFA0BB8FE8C3}"/>
              </a:ext>
            </a:extLst>
          </p:cNvPr>
          <p:cNvSpPr/>
          <p:nvPr/>
        </p:nvSpPr>
        <p:spPr>
          <a:xfrm>
            <a:off x="7290486" y="2476669"/>
            <a:ext cx="3888258" cy="4463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accent1"/>
                </a:solidFill>
                <a:latin typeface="Microsoft YaHei" panose="020B0503020204020204" pitchFamily="34" charset="-122"/>
                <a:ea typeface="Microsoft YaHei" panose="020B0503020204020204" pitchFamily="34" charset="-122"/>
              </a:rPr>
              <a:t>推广费用</a:t>
            </a:r>
          </a:p>
        </p:txBody>
      </p:sp>
      <p:sp>
        <p:nvSpPr>
          <p:cNvPr id="52" name="圆角矩形 51">
            <a:extLst>
              <a:ext uri="{FF2B5EF4-FFF2-40B4-BE49-F238E27FC236}">
                <a16:creationId xmlns:a16="http://schemas.microsoft.com/office/drawing/2014/main" id="{9C150C86-D316-F845-A164-7F338E298D55}"/>
              </a:ext>
            </a:extLst>
          </p:cNvPr>
          <p:cNvSpPr/>
          <p:nvPr/>
        </p:nvSpPr>
        <p:spPr>
          <a:xfrm>
            <a:off x="7290486" y="3064943"/>
            <a:ext cx="3888258" cy="4463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accent1"/>
                </a:solidFill>
                <a:latin typeface="Microsoft YaHei" panose="020B0503020204020204" pitchFamily="34" charset="-122"/>
                <a:ea typeface="Microsoft YaHei" panose="020B0503020204020204" pitchFamily="34" charset="-122"/>
              </a:rPr>
              <a:t>设计费用</a:t>
            </a:r>
          </a:p>
        </p:txBody>
      </p:sp>
      <p:sp>
        <p:nvSpPr>
          <p:cNvPr id="53" name="圆角矩形 52">
            <a:extLst>
              <a:ext uri="{FF2B5EF4-FFF2-40B4-BE49-F238E27FC236}">
                <a16:creationId xmlns:a16="http://schemas.microsoft.com/office/drawing/2014/main" id="{D450674E-9614-2B4D-8392-E0B9B6E4BE27}"/>
              </a:ext>
            </a:extLst>
          </p:cNvPr>
          <p:cNvSpPr/>
          <p:nvPr/>
        </p:nvSpPr>
        <p:spPr>
          <a:xfrm>
            <a:off x="7290488" y="3642616"/>
            <a:ext cx="3888258" cy="4463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accent1"/>
                </a:solidFill>
                <a:latin typeface="Microsoft YaHei" panose="020B0503020204020204" pitchFamily="34" charset="-122"/>
                <a:ea typeface="Microsoft YaHei" panose="020B0503020204020204" pitchFamily="34" charset="-122"/>
              </a:rPr>
              <a:t>测试费用</a:t>
            </a:r>
          </a:p>
        </p:txBody>
      </p:sp>
      <p:sp>
        <p:nvSpPr>
          <p:cNvPr id="54" name="圆角矩形 53">
            <a:extLst>
              <a:ext uri="{FF2B5EF4-FFF2-40B4-BE49-F238E27FC236}">
                <a16:creationId xmlns:a16="http://schemas.microsoft.com/office/drawing/2014/main" id="{CA707F7E-F077-114F-84A4-98DB19AAEAC9}"/>
              </a:ext>
            </a:extLst>
          </p:cNvPr>
          <p:cNvSpPr/>
          <p:nvPr/>
        </p:nvSpPr>
        <p:spPr>
          <a:xfrm>
            <a:off x="7290486" y="4207101"/>
            <a:ext cx="3888258" cy="4463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accent1"/>
                </a:solidFill>
                <a:latin typeface="Microsoft YaHei" panose="020B0503020204020204" pitchFamily="34" charset="-122"/>
                <a:ea typeface="Microsoft YaHei" panose="020B0503020204020204" pitchFamily="34" charset="-122"/>
              </a:rPr>
              <a:t>其他</a:t>
            </a:r>
          </a:p>
        </p:txBody>
      </p:sp>
      <p:sp>
        <p:nvSpPr>
          <p:cNvPr id="55" name="圆角矩形 54">
            <a:extLst>
              <a:ext uri="{FF2B5EF4-FFF2-40B4-BE49-F238E27FC236}">
                <a16:creationId xmlns:a16="http://schemas.microsoft.com/office/drawing/2014/main" id="{3CDB693E-9EC8-FA46-8566-CFF894B83A0D}"/>
              </a:ext>
            </a:extLst>
          </p:cNvPr>
          <p:cNvSpPr/>
          <p:nvPr/>
        </p:nvSpPr>
        <p:spPr>
          <a:xfrm>
            <a:off x="7290486" y="5208625"/>
            <a:ext cx="3888258" cy="4463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accent1"/>
                </a:solidFill>
                <a:latin typeface="Microsoft YaHei" panose="020B0503020204020204" pitchFamily="34" charset="-122"/>
                <a:ea typeface="Microsoft YaHei" panose="020B0503020204020204" pitchFamily="34" charset="-122"/>
              </a:rPr>
              <a:t>广告</a:t>
            </a:r>
          </a:p>
        </p:txBody>
      </p:sp>
      <p:sp>
        <p:nvSpPr>
          <p:cNvPr id="56" name="圆角矩形 55">
            <a:extLst>
              <a:ext uri="{FF2B5EF4-FFF2-40B4-BE49-F238E27FC236}">
                <a16:creationId xmlns:a16="http://schemas.microsoft.com/office/drawing/2014/main" id="{B6D86FB2-FD42-894D-9E69-EE32E5FDA22D}"/>
              </a:ext>
            </a:extLst>
          </p:cNvPr>
          <p:cNvSpPr/>
          <p:nvPr/>
        </p:nvSpPr>
        <p:spPr>
          <a:xfrm>
            <a:off x="7290485" y="5844393"/>
            <a:ext cx="3888258" cy="4463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dirty="0">
                <a:solidFill>
                  <a:schemeClr val="accent1"/>
                </a:solidFill>
                <a:latin typeface="Microsoft YaHei" panose="020B0503020204020204" pitchFamily="34" charset="-122"/>
                <a:ea typeface="Microsoft YaHei" panose="020B0503020204020204" pitchFamily="34" charset="-122"/>
              </a:rPr>
              <a:t>分账</a:t>
            </a:r>
          </a:p>
        </p:txBody>
      </p:sp>
      <p:cxnSp>
        <p:nvCxnSpPr>
          <p:cNvPr id="59" name="肘形连接符 58">
            <a:extLst>
              <a:ext uri="{FF2B5EF4-FFF2-40B4-BE49-F238E27FC236}">
                <a16:creationId xmlns:a16="http://schemas.microsoft.com/office/drawing/2014/main" id="{95D6D938-3C68-D149-9F73-27DB6CC47784}"/>
              </a:ext>
            </a:extLst>
          </p:cNvPr>
          <p:cNvCxnSpPr>
            <a:stCxn id="43" idx="3"/>
            <a:endCxn id="49" idx="1"/>
          </p:cNvCxnSpPr>
          <p:nvPr/>
        </p:nvCxnSpPr>
        <p:spPr>
          <a:xfrm flipV="1">
            <a:off x="6862119" y="1523272"/>
            <a:ext cx="428367" cy="486761"/>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肘形连接符 60">
            <a:extLst>
              <a:ext uri="{FF2B5EF4-FFF2-40B4-BE49-F238E27FC236}">
                <a16:creationId xmlns:a16="http://schemas.microsoft.com/office/drawing/2014/main" id="{095C77B3-4314-5740-AD78-2FFD0536E7A0}"/>
              </a:ext>
            </a:extLst>
          </p:cNvPr>
          <p:cNvCxnSpPr>
            <a:stCxn id="43" idx="3"/>
            <a:endCxn id="50" idx="1"/>
          </p:cNvCxnSpPr>
          <p:nvPr/>
        </p:nvCxnSpPr>
        <p:spPr>
          <a:xfrm>
            <a:off x="6862119" y="2010033"/>
            <a:ext cx="428366" cy="101513"/>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3" name="肘形连接符 62">
            <a:extLst>
              <a:ext uri="{FF2B5EF4-FFF2-40B4-BE49-F238E27FC236}">
                <a16:creationId xmlns:a16="http://schemas.microsoft.com/office/drawing/2014/main" id="{F66B3D0E-432E-7546-AC75-0C447F368912}"/>
              </a:ext>
            </a:extLst>
          </p:cNvPr>
          <p:cNvCxnSpPr>
            <a:stCxn id="43" idx="3"/>
            <a:endCxn id="51" idx="1"/>
          </p:cNvCxnSpPr>
          <p:nvPr/>
        </p:nvCxnSpPr>
        <p:spPr>
          <a:xfrm>
            <a:off x="6862119" y="2010033"/>
            <a:ext cx="428367" cy="689787"/>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5" name="肘形连接符 64">
            <a:extLst>
              <a:ext uri="{FF2B5EF4-FFF2-40B4-BE49-F238E27FC236}">
                <a16:creationId xmlns:a16="http://schemas.microsoft.com/office/drawing/2014/main" id="{CC299056-C26A-8D45-9975-EAE024B76988}"/>
              </a:ext>
            </a:extLst>
          </p:cNvPr>
          <p:cNvCxnSpPr>
            <a:stCxn id="43" idx="3"/>
            <a:endCxn id="52" idx="1"/>
          </p:cNvCxnSpPr>
          <p:nvPr/>
        </p:nvCxnSpPr>
        <p:spPr>
          <a:xfrm>
            <a:off x="6862119" y="2010033"/>
            <a:ext cx="428367" cy="1278061"/>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7" name="肘形连接符 66">
            <a:extLst>
              <a:ext uri="{FF2B5EF4-FFF2-40B4-BE49-F238E27FC236}">
                <a16:creationId xmlns:a16="http://schemas.microsoft.com/office/drawing/2014/main" id="{CE63C8D3-3DCE-DA4C-8E46-85A8068791AC}"/>
              </a:ext>
            </a:extLst>
          </p:cNvPr>
          <p:cNvCxnSpPr>
            <a:cxnSpLocks/>
            <a:endCxn id="53" idx="1"/>
          </p:cNvCxnSpPr>
          <p:nvPr/>
        </p:nvCxnSpPr>
        <p:spPr>
          <a:xfrm rot="16200000" flipH="1">
            <a:off x="6888095" y="3463374"/>
            <a:ext cx="590600" cy="214186"/>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9" name="肘形连接符 68">
            <a:extLst>
              <a:ext uri="{FF2B5EF4-FFF2-40B4-BE49-F238E27FC236}">
                <a16:creationId xmlns:a16="http://schemas.microsoft.com/office/drawing/2014/main" id="{1892C5D6-59AD-D84E-8C9A-286913C7F38F}"/>
              </a:ext>
            </a:extLst>
          </p:cNvPr>
          <p:cNvCxnSpPr>
            <a:cxnSpLocks/>
            <a:stCxn id="54" idx="1"/>
          </p:cNvCxnSpPr>
          <p:nvPr/>
        </p:nvCxnSpPr>
        <p:spPr>
          <a:xfrm rot="10800000">
            <a:off x="7076302" y="3863444"/>
            <a:ext cx="214184" cy="566809"/>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肘形连接符 70">
            <a:extLst>
              <a:ext uri="{FF2B5EF4-FFF2-40B4-BE49-F238E27FC236}">
                <a16:creationId xmlns:a16="http://schemas.microsoft.com/office/drawing/2014/main" id="{5E075297-ADB7-6843-8FD1-A875EC333F00}"/>
              </a:ext>
            </a:extLst>
          </p:cNvPr>
          <p:cNvCxnSpPr>
            <a:stCxn id="46" idx="3"/>
            <a:endCxn id="55" idx="1"/>
          </p:cNvCxnSpPr>
          <p:nvPr/>
        </p:nvCxnSpPr>
        <p:spPr>
          <a:xfrm flipV="1">
            <a:off x="6862119" y="5431776"/>
            <a:ext cx="428367" cy="267348"/>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3" name="肘形连接符 72">
            <a:extLst>
              <a:ext uri="{FF2B5EF4-FFF2-40B4-BE49-F238E27FC236}">
                <a16:creationId xmlns:a16="http://schemas.microsoft.com/office/drawing/2014/main" id="{197AC85C-6ABF-7E4E-BD04-A162BD6A73C2}"/>
              </a:ext>
            </a:extLst>
          </p:cNvPr>
          <p:cNvCxnSpPr>
            <a:stCxn id="46" idx="3"/>
            <a:endCxn id="56" idx="1"/>
          </p:cNvCxnSpPr>
          <p:nvPr/>
        </p:nvCxnSpPr>
        <p:spPr>
          <a:xfrm>
            <a:off x="6862119" y="5699124"/>
            <a:ext cx="428366" cy="368420"/>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32768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B3B3847-D118-B04A-B77E-FE59704B86D3}"/>
              </a:ext>
            </a:extLst>
          </p:cNvPr>
          <p:cNvSpPr>
            <a:spLocks noGrp="1"/>
          </p:cNvSpPr>
          <p:nvPr>
            <p:ph type="body" sz="quarter" idx="10"/>
          </p:nvPr>
        </p:nvSpPr>
        <p:spPr/>
        <p:txBody>
          <a:bodyPr>
            <a:normAutofit fontScale="92500" lnSpcReduction="20000"/>
          </a:bodyPr>
          <a:lstStyle/>
          <a:p>
            <a:r>
              <a:rPr kumimoji="1" lang="zh-CN" altLang="en-US" dirty="0"/>
              <a:t>风险预测</a:t>
            </a:r>
          </a:p>
        </p:txBody>
      </p:sp>
      <p:sp>
        <p:nvSpPr>
          <p:cNvPr id="5" name="文本占位符 4">
            <a:extLst>
              <a:ext uri="{FF2B5EF4-FFF2-40B4-BE49-F238E27FC236}">
                <a16:creationId xmlns:a16="http://schemas.microsoft.com/office/drawing/2014/main" id="{8CEE26EA-4A39-A244-B912-80C9FF93DC8A}"/>
              </a:ext>
            </a:extLst>
          </p:cNvPr>
          <p:cNvSpPr>
            <a:spLocks noGrp="1"/>
          </p:cNvSpPr>
          <p:nvPr>
            <p:ph type="body" sz="quarter" idx="11"/>
          </p:nvPr>
        </p:nvSpPr>
        <p:spPr/>
        <p:txBody>
          <a:bodyPr/>
          <a:lstStyle/>
          <a:p>
            <a:pPr>
              <a:lnSpc>
                <a:spcPct val="110000"/>
              </a:lnSpc>
            </a:pPr>
            <a:r>
              <a:rPr lang="en-US" altLang="zh-CN" sz="3200" dirty="0"/>
              <a:t>Risk  prediction</a:t>
            </a:r>
            <a:endParaRPr lang="zh-CN" altLang="en-US" sz="3200" dirty="0"/>
          </a:p>
          <a:p>
            <a:endParaRPr lang="zh-CN" altLang="en-US" dirty="0"/>
          </a:p>
        </p:txBody>
      </p:sp>
      <p:sp>
        <p:nvSpPr>
          <p:cNvPr id="6" name="文本占位符 5">
            <a:extLst>
              <a:ext uri="{FF2B5EF4-FFF2-40B4-BE49-F238E27FC236}">
                <a16:creationId xmlns:a16="http://schemas.microsoft.com/office/drawing/2014/main" id="{84A1EC86-4D95-B343-937E-8150BD10B501}"/>
              </a:ext>
            </a:extLst>
          </p:cNvPr>
          <p:cNvSpPr>
            <a:spLocks noGrp="1"/>
          </p:cNvSpPr>
          <p:nvPr>
            <p:ph type="body" sz="quarter" idx="12"/>
          </p:nvPr>
        </p:nvSpPr>
        <p:spPr/>
        <p:txBody>
          <a:bodyPr/>
          <a:lstStyle/>
          <a:p>
            <a:r>
              <a:rPr lang="en-US" altLang="zh-CN" dirty="0"/>
              <a:t>4</a:t>
            </a:r>
            <a:endParaRPr lang="zh-CN" altLang="en-US" dirty="0"/>
          </a:p>
        </p:txBody>
      </p:sp>
    </p:spTree>
    <p:extLst>
      <p:ext uri="{BB962C8B-B14F-4D97-AF65-F5344CB8AC3E}">
        <p14:creationId xmlns:p14="http://schemas.microsoft.com/office/powerpoint/2010/main" val="24431553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539A301-B837-BE47-918C-41D51FF55849}"/>
              </a:ext>
            </a:extLst>
          </p:cNvPr>
          <p:cNvSpPr>
            <a:spLocks noGrp="1"/>
          </p:cNvSpPr>
          <p:nvPr>
            <p:ph type="body" sz="quarter" idx="10"/>
          </p:nvPr>
        </p:nvSpPr>
        <p:spPr/>
        <p:txBody>
          <a:bodyPr/>
          <a:lstStyle/>
          <a:p>
            <a:r>
              <a:rPr kumimoji="1" lang="zh-CN" altLang="en-US" dirty="0"/>
              <a:t>风险预测</a:t>
            </a:r>
          </a:p>
        </p:txBody>
      </p:sp>
      <p:sp>
        <p:nvSpPr>
          <p:cNvPr id="3" name="文本占位符 2">
            <a:extLst>
              <a:ext uri="{FF2B5EF4-FFF2-40B4-BE49-F238E27FC236}">
                <a16:creationId xmlns:a16="http://schemas.microsoft.com/office/drawing/2014/main" id="{72FAE6AC-23A6-654E-8BE3-FA05523C3BB5}"/>
              </a:ext>
            </a:extLst>
          </p:cNvPr>
          <p:cNvSpPr>
            <a:spLocks noGrp="1"/>
          </p:cNvSpPr>
          <p:nvPr>
            <p:ph type="body" sz="quarter" idx="11"/>
          </p:nvPr>
        </p:nvSpPr>
        <p:spPr/>
        <p:txBody>
          <a:bodyPr>
            <a:normAutofit/>
          </a:bodyPr>
          <a:lstStyle/>
          <a:p>
            <a:pPr>
              <a:lnSpc>
                <a:spcPct val="110000"/>
              </a:lnSpc>
            </a:pPr>
            <a:r>
              <a:rPr lang="en-US" altLang="zh-CN" sz="1800" dirty="0"/>
              <a:t>Risk  prediction</a:t>
            </a:r>
            <a:endParaRPr lang="zh-CN" altLang="en-US" sz="1800" dirty="0"/>
          </a:p>
        </p:txBody>
      </p:sp>
      <p:sp>
        <p:nvSpPr>
          <p:cNvPr id="6" name="任意形状 5">
            <a:extLst>
              <a:ext uri="{FF2B5EF4-FFF2-40B4-BE49-F238E27FC236}">
                <a16:creationId xmlns:a16="http://schemas.microsoft.com/office/drawing/2014/main" id="{26FE4DF2-134D-094A-96DE-6D1525687E05}"/>
              </a:ext>
            </a:extLst>
          </p:cNvPr>
          <p:cNvSpPr/>
          <p:nvPr/>
        </p:nvSpPr>
        <p:spPr>
          <a:xfrm>
            <a:off x="1310256" y="2242814"/>
            <a:ext cx="1576776" cy="993600"/>
          </a:xfrm>
          <a:custGeom>
            <a:avLst/>
            <a:gdLst>
              <a:gd name="connsiteX0" fmla="*/ 0 w 1576776"/>
              <a:gd name="connsiteY0" fmla="*/ 99360 h 993600"/>
              <a:gd name="connsiteX1" fmla="*/ 99360 w 1576776"/>
              <a:gd name="connsiteY1" fmla="*/ 0 h 993600"/>
              <a:gd name="connsiteX2" fmla="*/ 1477416 w 1576776"/>
              <a:gd name="connsiteY2" fmla="*/ 0 h 993600"/>
              <a:gd name="connsiteX3" fmla="*/ 1576776 w 1576776"/>
              <a:gd name="connsiteY3" fmla="*/ 99360 h 993600"/>
              <a:gd name="connsiteX4" fmla="*/ 1576776 w 1576776"/>
              <a:gd name="connsiteY4" fmla="*/ 894240 h 993600"/>
              <a:gd name="connsiteX5" fmla="*/ 1477416 w 1576776"/>
              <a:gd name="connsiteY5" fmla="*/ 993600 h 993600"/>
              <a:gd name="connsiteX6" fmla="*/ 99360 w 1576776"/>
              <a:gd name="connsiteY6" fmla="*/ 993600 h 993600"/>
              <a:gd name="connsiteX7" fmla="*/ 0 w 1576776"/>
              <a:gd name="connsiteY7" fmla="*/ 894240 h 993600"/>
              <a:gd name="connsiteX8" fmla="*/ 0 w 1576776"/>
              <a:gd name="connsiteY8" fmla="*/ 99360 h 99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6776" h="993600">
                <a:moveTo>
                  <a:pt x="0" y="99360"/>
                </a:moveTo>
                <a:cubicBezTo>
                  <a:pt x="0" y="44485"/>
                  <a:pt x="44485" y="0"/>
                  <a:pt x="99360" y="0"/>
                </a:cubicBezTo>
                <a:lnTo>
                  <a:pt x="1477416" y="0"/>
                </a:lnTo>
                <a:cubicBezTo>
                  <a:pt x="1532291" y="0"/>
                  <a:pt x="1576776" y="44485"/>
                  <a:pt x="1576776" y="99360"/>
                </a:cubicBezTo>
                <a:lnTo>
                  <a:pt x="1576776" y="894240"/>
                </a:lnTo>
                <a:cubicBezTo>
                  <a:pt x="1576776" y="949115"/>
                  <a:pt x="1532291" y="993600"/>
                  <a:pt x="1477416" y="993600"/>
                </a:cubicBezTo>
                <a:lnTo>
                  <a:pt x="99360" y="993600"/>
                </a:lnTo>
                <a:cubicBezTo>
                  <a:pt x="44485" y="993600"/>
                  <a:pt x="0" y="949115"/>
                  <a:pt x="0" y="894240"/>
                </a:cubicBezTo>
                <a:lnTo>
                  <a:pt x="0" y="99360"/>
                </a:lnTo>
                <a:close/>
              </a:path>
            </a:pathLst>
          </a:custGeom>
          <a:solidFill>
            <a:schemeClr val="bg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3576" tIns="163576" rIns="163576" bIns="450520" numCol="1" spcCol="1270" anchor="t" anchorCtr="0">
            <a:noAutofit/>
          </a:bodyPr>
          <a:lstStyle/>
          <a:p>
            <a:pPr marL="0" lvl="0" indent="0" algn="l" defTabSz="1022350">
              <a:lnSpc>
                <a:spcPct val="90000"/>
              </a:lnSpc>
              <a:spcBef>
                <a:spcPct val="0"/>
              </a:spcBef>
              <a:spcAft>
                <a:spcPct val="35000"/>
              </a:spcAft>
              <a:buNone/>
            </a:pPr>
            <a:endParaRPr lang="zh-CN" altLang="en-US" sz="2300" kern="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任意形状 6">
            <a:extLst>
              <a:ext uri="{FF2B5EF4-FFF2-40B4-BE49-F238E27FC236}">
                <a16:creationId xmlns:a16="http://schemas.microsoft.com/office/drawing/2014/main" id="{2C663706-810E-9B44-AE42-6AE2080357F7}"/>
              </a:ext>
            </a:extLst>
          </p:cNvPr>
          <p:cNvSpPr/>
          <p:nvPr/>
        </p:nvSpPr>
        <p:spPr>
          <a:xfrm>
            <a:off x="1482811" y="2873524"/>
            <a:ext cx="1919415" cy="2810584"/>
          </a:xfrm>
          <a:custGeom>
            <a:avLst/>
            <a:gdLst>
              <a:gd name="connsiteX0" fmla="*/ 0 w 1576776"/>
              <a:gd name="connsiteY0" fmla="*/ 132480 h 1324800"/>
              <a:gd name="connsiteX1" fmla="*/ 132480 w 1576776"/>
              <a:gd name="connsiteY1" fmla="*/ 0 h 1324800"/>
              <a:gd name="connsiteX2" fmla="*/ 1444296 w 1576776"/>
              <a:gd name="connsiteY2" fmla="*/ 0 h 1324800"/>
              <a:gd name="connsiteX3" fmla="*/ 1576776 w 1576776"/>
              <a:gd name="connsiteY3" fmla="*/ 132480 h 1324800"/>
              <a:gd name="connsiteX4" fmla="*/ 1576776 w 1576776"/>
              <a:gd name="connsiteY4" fmla="*/ 1192320 h 1324800"/>
              <a:gd name="connsiteX5" fmla="*/ 1444296 w 1576776"/>
              <a:gd name="connsiteY5" fmla="*/ 1324800 h 1324800"/>
              <a:gd name="connsiteX6" fmla="*/ 132480 w 1576776"/>
              <a:gd name="connsiteY6" fmla="*/ 1324800 h 1324800"/>
              <a:gd name="connsiteX7" fmla="*/ 0 w 1576776"/>
              <a:gd name="connsiteY7" fmla="*/ 1192320 h 1324800"/>
              <a:gd name="connsiteX8" fmla="*/ 0 w 1576776"/>
              <a:gd name="connsiteY8" fmla="*/ 132480 h 132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6776" h="1324800">
                <a:moveTo>
                  <a:pt x="0" y="132480"/>
                </a:moveTo>
                <a:cubicBezTo>
                  <a:pt x="0" y="59313"/>
                  <a:pt x="59313" y="0"/>
                  <a:pt x="132480" y="0"/>
                </a:cubicBezTo>
                <a:lnTo>
                  <a:pt x="1444296" y="0"/>
                </a:lnTo>
                <a:cubicBezTo>
                  <a:pt x="1517463" y="0"/>
                  <a:pt x="1576776" y="59313"/>
                  <a:pt x="1576776" y="132480"/>
                </a:cubicBezTo>
                <a:lnTo>
                  <a:pt x="1576776" y="1192320"/>
                </a:lnTo>
                <a:cubicBezTo>
                  <a:pt x="1576776" y="1265487"/>
                  <a:pt x="1517463" y="1324800"/>
                  <a:pt x="1444296" y="1324800"/>
                </a:cubicBezTo>
                <a:lnTo>
                  <a:pt x="132480" y="1324800"/>
                </a:lnTo>
                <a:cubicBezTo>
                  <a:pt x="59313" y="1324800"/>
                  <a:pt x="0" y="1265487"/>
                  <a:pt x="0" y="1192320"/>
                </a:cubicBezTo>
                <a:lnTo>
                  <a:pt x="0" y="132480"/>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2378" tIns="202378" rIns="202378" bIns="202378" numCol="1" spcCol="1270" anchor="t" anchorCtr="0">
            <a:noAutofit/>
          </a:bodyPr>
          <a:lstStyle/>
          <a:p>
            <a:pPr marL="228600" lvl="1" indent="-228600" algn="l" defTabSz="1022350">
              <a:lnSpc>
                <a:spcPct val="90000"/>
              </a:lnSpc>
              <a:spcBef>
                <a:spcPct val="0"/>
              </a:spcBef>
              <a:spcAft>
                <a:spcPct val="15000"/>
              </a:spcAft>
              <a:buChar char="•"/>
            </a:pPr>
            <a:endParaRPr lang="zh-CN" altLang="en-US" sz="2300" kern="1200" dirty="0">
              <a:latin typeface="微软雅黑" panose="020B0503020204020204" pitchFamily="34" charset="-122"/>
              <a:ea typeface="微软雅黑" panose="020B0503020204020204" pitchFamily="34" charset="-122"/>
            </a:endParaRPr>
          </a:p>
        </p:txBody>
      </p:sp>
      <p:sp>
        <p:nvSpPr>
          <p:cNvPr id="8" name="任意形状 7">
            <a:extLst>
              <a:ext uri="{FF2B5EF4-FFF2-40B4-BE49-F238E27FC236}">
                <a16:creationId xmlns:a16="http://schemas.microsoft.com/office/drawing/2014/main" id="{EE8FB20F-B533-D144-95F9-830E13F7C470}"/>
              </a:ext>
            </a:extLst>
          </p:cNvPr>
          <p:cNvSpPr/>
          <p:nvPr/>
        </p:nvSpPr>
        <p:spPr>
          <a:xfrm>
            <a:off x="3126066" y="2361883"/>
            <a:ext cx="506751" cy="392571"/>
          </a:xfrm>
          <a:custGeom>
            <a:avLst/>
            <a:gdLst>
              <a:gd name="connsiteX0" fmla="*/ 0 w 506751"/>
              <a:gd name="connsiteY0" fmla="*/ 78514 h 392571"/>
              <a:gd name="connsiteX1" fmla="*/ 310466 w 506751"/>
              <a:gd name="connsiteY1" fmla="*/ 78514 h 392571"/>
              <a:gd name="connsiteX2" fmla="*/ 310466 w 506751"/>
              <a:gd name="connsiteY2" fmla="*/ 0 h 392571"/>
              <a:gd name="connsiteX3" fmla="*/ 506751 w 506751"/>
              <a:gd name="connsiteY3" fmla="*/ 196286 h 392571"/>
              <a:gd name="connsiteX4" fmla="*/ 310466 w 506751"/>
              <a:gd name="connsiteY4" fmla="*/ 392571 h 392571"/>
              <a:gd name="connsiteX5" fmla="*/ 310466 w 506751"/>
              <a:gd name="connsiteY5" fmla="*/ 314057 h 392571"/>
              <a:gd name="connsiteX6" fmla="*/ 0 w 506751"/>
              <a:gd name="connsiteY6" fmla="*/ 314057 h 392571"/>
              <a:gd name="connsiteX7" fmla="*/ 0 w 506751"/>
              <a:gd name="connsiteY7" fmla="*/ 78514 h 392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751" h="392571">
                <a:moveTo>
                  <a:pt x="0" y="78514"/>
                </a:moveTo>
                <a:lnTo>
                  <a:pt x="310466" y="78514"/>
                </a:lnTo>
                <a:lnTo>
                  <a:pt x="310466" y="0"/>
                </a:lnTo>
                <a:lnTo>
                  <a:pt x="506751" y="196286"/>
                </a:lnTo>
                <a:lnTo>
                  <a:pt x="310466" y="392571"/>
                </a:lnTo>
                <a:lnTo>
                  <a:pt x="310466" y="314057"/>
                </a:lnTo>
                <a:lnTo>
                  <a:pt x="0" y="314057"/>
                </a:lnTo>
                <a:lnTo>
                  <a:pt x="0" y="78514"/>
                </a:lnTo>
                <a:close/>
              </a:path>
            </a:pathLst>
          </a:custGeom>
          <a:solidFill>
            <a:schemeClr val="bg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78514" rIns="117771" bIns="78514" numCol="1" spcCol="1270" anchor="ctr" anchorCtr="0">
            <a:noAutofit/>
          </a:bodyPr>
          <a:lstStyle/>
          <a:p>
            <a:pPr marL="0" lvl="0" indent="0" algn="ctr" defTabSz="622300">
              <a:lnSpc>
                <a:spcPct val="90000"/>
              </a:lnSpc>
              <a:spcBef>
                <a:spcPct val="0"/>
              </a:spcBef>
              <a:spcAft>
                <a:spcPct val="35000"/>
              </a:spcAft>
              <a:buNone/>
            </a:pPr>
            <a:endParaRPr lang="zh-CN" altLang="en-US" sz="1400" kern="1200" dirty="0">
              <a:latin typeface="微软雅黑" panose="020B0503020204020204" pitchFamily="34" charset="-122"/>
              <a:ea typeface="微软雅黑" panose="020B0503020204020204" pitchFamily="34" charset="-122"/>
            </a:endParaRPr>
          </a:p>
        </p:txBody>
      </p:sp>
      <p:sp>
        <p:nvSpPr>
          <p:cNvPr id="9" name="任意形状 8">
            <a:extLst>
              <a:ext uri="{FF2B5EF4-FFF2-40B4-BE49-F238E27FC236}">
                <a16:creationId xmlns:a16="http://schemas.microsoft.com/office/drawing/2014/main" id="{EAA14FFB-F905-714A-85EC-9F64AA076BFE}"/>
              </a:ext>
            </a:extLst>
          </p:cNvPr>
          <p:cNvSpPr/>
          <p:nvPr/>
        </p:nvSpPr>
        <p:spPr>
          <a:xfrm>
            <a:off x="3843167" y="2242814"/>
            <a:ext cx="1576776" cy="993600"/>
          </a:xfrm>
          <a:custGeom>
            <a:avLst/>
            <a:gdLst>
              <a:gd name="connsiteX0" fmla="*/ 0 w 1576776"/>
              <a:gd name="connsiteY0" fmla="*/ 99360 h 993600"/>
              <a:gd name="connsiteX1" fmla="*/ 99360 w 1576776"/>
              <a:gd name="connsiteY1" fmla="*/ 0 h 993600"/>
              <a:gd name="connsiteX2" fmla="*/ 1477416 w 1576776"/>
              <a:gd name="connsiteY2" fmla="*/ 0 h 993600"/>
              <a:gd name="connsiteX3" fmla="*/ 1576776 w 1576776"/>
              <a:gd name="connsiteY3" fmla="*/ 99360 h 993600"/>
              <a:gd name="connsiteX4" fmla="*/ 1576776 w 1576776"/>
              <a:gd name="connsiteY4" fmla="*/ 894240 h 993600"/>
              <a:gd name="connsiteX5" fmla="*/ 1477416 w 1576776"/>
              <a:gd name="connsiteY5" fmla="*/ 993600 h 993600"/>
              <a:gd name="connsiteX6" fmla="*/ 99360 w 1576776"/>
              <a:gd name="connsiteY6" fmla="*/ 993600 h 993600"/>
              <a:gd name="connsiteX7" fmla="*/ 0 w 1576776"/>
              <a:gd name="connsiteY7" fmla="*/ 894240 h 993600"/>
              <a:gd name="connsiteX8" fmla="*/ 0 w 1576776"/>
              <a:gd name="connsiteY8" fmla="*/ 99360 h 99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6776" h="993600">
                <a:moveTo>
                  <a:pt x="0" y="99360"/>
                </a:moveTo>
                <a:cubicBezTo>
                  <a:pt x="0" y="44485"/>
                  <a:pt x="44485" y="0"/>
                  <a:pt x="99360" y="0"/>
                </a:cubicBezTo>
                <a:lnTo>
                  <a:pt x="1477416" y="0"/>
                </a:lnTo>
                <a:cubicBezTo>
                  <a:pt x="1532291" y="0"/>
                  <a:pt x="1576776" y="44485"/>
                  <a:pt x="1576776" y="99360"/>
                </a:cubicBezTo>
                <a:lnTo>
                  <a:pt x="1576776" y="894240"/>
                </a:lnTo>
                <a:cubicBezTo>
                  <a:pt x="1576776" y="949115"/>
                  <a:pt x="1532291" y="993600"/>
                  <a:pt x="1477416" y="993600"/>
                </a:cubicBezTo>
                <a:lnTo>
                  <a:pt x="99360" y="993600"/>
                </a:lnTo>
                <a:cubicBezTo>
                  <a:pt x="44485" y="993600"/>
                  <a:pt x="0" y="949115"/>
                  <a:pt x="0" y="894240"/>
                </a:cubicBezTo>
                <a:lnTo>
                  <a:pt x="0" y="99360"/>
                </a:lnTo>
                <a:close/>
              </a:path>
            </a:pathLst>
          </a:custGeom>
          <a:solidFill>
            <a:schemeClr val="bg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3576" tIns="163576" rIns="163576" bIns="450520" numCol="1" spcCol="1270" anchor="t" anchorCtr="0">
            <a:noAutofit/>
          </a:bodyPr>
          <a:lstStyle/>
          <a:p>
            <a:pPr marL="0" lvl="0" indent="0" algn="l" defTabSz="1022350">
              <a:lnSpc>
                <a:spcPct val="90000"/>
              </a:lnSpc>
              <a:spcBef>
                <a:spcPct val="0"/>
              </a:spcBef>
              <a:spcAft>
                <a:spcPct val="35000"/>
              </a:spcAft>
              <a:buNone/>
            </a:pPr>
            <a:endParaRPr lang="zh-CN" altLang="en-US" sz="2300" kern="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任意形状 9">
            <a:extLst>
              <a:ext uri="{FF2B5EF4-FFF2-40B4-BE49-F238E27FC236}">
                <a16:creationId xmlns:a16="http://schemas.microsoft.com/office/drawing/2014/main" id="{06D9000D-03E7-1E43-9676-3BB543FB75BE}"/>
              </a:ext>
            </a:extLst>
          </p:cNvPr>
          <p:cNvSpPr/>
          <p:nvPr/>
        </p:nvSpPr>
        <p:spPr>
          <a:xfrm>
            <a:off x="4015722" y="2873524"/>
            <a:ext cx="1919415" cy="2810584"/>
          </a:xfrm>
          <a:custGeom>
            <a:avLst/>
            <a:gdLst>
              <a:gd name="connsiteX0" fmla="*/ 0 w 1576776"/>
              <a:gd name="connsiteY0" fmla="*/ 132480 h 1324800"/>
              <a:gd name="connsiteX1" fmla="*/ 132480 w 1576776"/>
              <a:gd name="connsiteY1" fmla="*/ 0 h 1324800"/>
              <a:gd name="connsiteX2" fmla="*/ 1444296 w 1576776"/>
              <a:gd name="connsiteY2" fmla="*/ 0 h 1324800"/>
              <a:gd name="connsiteX3" fmla="*/ 1576776 w 1576776"/>
              <a:gd name="connsiteY3" fmla="*/ 132480 h 1324800"/>
              <a:gd name="connsiteX4" fmla="*/ 1576776 w 1576776"/>
              <a:gd name="connsiteY4" fmla="*/ 1192320 h 1324800"/>
              <a:gd name="connsiteX5" fmla="*/ 1444296 w 1576776"/>
              <a:gd name="connsiteY5" fmla="*/ 1324800 h 1324800"/>
              <a:gd name="connsiteX6" fmla="*/ 132480 w 1576776"/>
              <a:gd name="connsiteY6" fmla="*/ 1324800 h 1324800"/>
              <a:gd name="connsiteX7" fmla="*/ 0 w 1576776"/>
              <a:gd name="connsiteY7" fmla="*/ 1192320 h 1324800"/>
              <a:gd name="connsiteX8" fmla="*/ 0 w 1576776"/>
              <a:gd name="connsiteY8" fmla="*/ 132480 h 132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6776" h="1324800">
                <a:moveTo>
                  <a:pt x="0" y="132480"/>
                </a:moveTo>
                <a:cubicBezTo>
                  <a:pt x="0" y="59313"/>
                  <a:pt x="59313" y="0"/>
                  <a:pt x="132480" y="0"/>
                </a:cubicBezTo>
                <a:lnTo>
                  <a:pt x="1444296" y="0"/>
                </a:lnTo>
                <a:cubicBezTo>
                  <a:pt x="1517463" y="0"/>
                  <a:pt x="1576776" y="59313"/>
                  <a:pt x="1576776" y="132480"/>
                </a:cubicBezTo>
                <a:lnTo>
                  <a:pt x="1576776" y="1192320"/>
                </a:lnTo>
                <a:cubicBezTo>
                  <a:pt x="1576776" y="1265487"/>
                  <a:pt x="1517463" y="1324800"/>
                  <a:pt x="1444296" y="1324800"/>
                </a:cubicBezTo>
                <a:lnTo>
                  <a:pt x="132480" y="1324800"/>
                </a:lnTo>
                <a:cubicBezTo>
                  <a:pt x="59313" y="1324800"/>
                  <a:pt x="0" y="1265487"/>
                  <a:pt x="0" y="1192320"/>
                </a:cubicBezTo>
                <a:lnTo>
                  <a:pt x="0" y="132480"/>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2378" tIns="202378" rIns="202378" bIns="202378" numCol="1" spcCol="1270" anchor="t" anchorCtr="0">
            <a:noAutofit/>
          </a:bodyPr>
          <a:lstStyle/>
          <a:p>
            <a:pPr marL="228600" lvl="1" indent="-228600" algn="l" defTabSz="1022350">
              <a:lnSpc>
                <a:spcPct val="90000"/>
              </a:lnSpc>
              <a:spcBef>
                <a:spcPct val="0"/>
              </a:spcBef>
              <a:spcAft>
                <a:spcPct val="15000"/>
              </a:spcAft>
              <a:buChar char="•"/>
            </a:pPr>
            <a:endParaRPr lang="zh-CN" altLang="en-US" sz="2300" kern="1200" dirty="0">
              <a:latin typeface="微软雅黑" panose="020B0503020204020204" pitchFamily="34" charset="-122"/>
              <a:ea typeface="微软雅黑" panose="020B0503020204020204" pitchFamily="34" charset="-122"/>
            </a:endParaRPr>
          </a:p>
        </p:txBody>
      </p:sp>
      <p:sp>
        <p:nvSpPr>
          <p:cNvPr id="11" name="任意形状 10">
            <a:extLst>
              <a:ext uri="{FF2B5EF4-FFF2-40B4-BE49-F238E27FC236}">
                <a16:creationId xmlns:a16="http://schemas.microsoft.com/office/drawing/2014/main" id="{D07A413A-7372-8A4E-841B-98B6CAF8769F}"/>
              </a:ext>
            </a:extLst>
          </p:cNvPr>
          <p:cNvSpPr/>
          <p:nvPr/>
        </p:nvSpPr>
        <p:spPr>
          <a:xfrm>
            <a:off x="5658977" y="2361883"/>
            <a:ext cx="506751" cy="392571"/>
          </a:xfrm>
          <a:custGeom>
            <a:avLst/>
            <a:gdLst>
              <a:gd name="connsiteX0" fmla="*/ 0 w 506751"/>
              <a:gd name="connsiteY0" fmla="*/ 78514 h 392571"/>
              <a:gd name="connsiteX1" fmla="*/ 310466 w 506751"/>
              <a:gd name="connsiteY1" fmla="*/ 78514 h 392571"/>
              <a:gd name="connsiteX2" fmla="*/ 310466 w 506751"/>
              <a:gd name="connsiteY2" fmla="*/ 0 h 392571"/>
              <a:gd name="connsiteX3" fmla="*/ 506751 w 506751"/>
              <a:gd name="connsiteY3" fmla="*/ 196286 h 392571"/>
              <a:gd name="connsiteX4" fmla="*/ 310466 w 506751"/>
              <a:gd name="connsiteY4" fmla="*/ 392571 h 392571"/>
              <a:gd name="connsiteX5" fmla="*/ 310466 w 506751"/>
              <a:gd name="connsiteY5" fmla="*/ 314057 h 392571"/>
              <a:gd name="connsiteX6" fmla="*/ 0 w 506751"/>
              <a:gd name="connsiteY6" fmla="*/ 314057 h 392571"/>
              <a:gd name="connsiteX7" fmla="*/ 0 w 506751"/>
              <a:gd name="connsiteY7" fmla="*/ 78514 h 392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751" h="392571">
                <a:moveTo>
                  <a:pt x="0" y="78514"/>
                </a:moveTo>
                <a:lnTo>
                  <a:pt x="310466" y="78514"/>
                </a:lnTo>
                <a:lnTo>
                  <a:pt x="310466" y="0"/>
                </a:lnTo>
                <a:lnTo>
                  <a:pt x="506751" y="196286"/>
                </a:lnTo>
                <a:lnTo>
                  <a:pt x="310466" y="392571"/>
                </a:lnTo>
                <a:lnTo>
                  <a:pt x="310466" y="314057"/>
                </a:lnTo>
                <a:lnTo>
                  <a:pt x="0" y="314057"/>
                </a:lnTo>
                <a:lnTo>
                  <a:pt x="0" y="78514"/>
                </a:lnTo>
                <a:close/>
              </a:path>
            </a:pathLst>
          </a:custGeom>
          <a:solidFill>
            <a:schemeClr val="bg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78514" rIns="117771" bIns="78514" numCol="1" spcCol="1270" anchor="ctr" anchorCtr="0">
            <a:noAutofit/>
          </a:bodyPr>
          <a:lstStyle/>
          <a:p>
            <a:pPr marL="0" lvl="0" indent="0" algn="ctr" defTabSz="622300">
              <a:lnSpc>
                <a:spcPct val="90000"/>
              </a:lnSpc>
              <a:spcBef>
                <a:spcPct val="0"/>
              </a:spcBef>
              <a:spcAft>
                <a:spcPct val="35000"/>
              </a:spcAft>
              <a:buNone/>
            </a:pPr>
            <a:endParaRPr lang="zh-CN" altLang="en-US" sz="1400" kern="1200" dirty="0">
              <a:latin typeface="微软雅黑" panose="020B0503020204020204" pitchFamily="34" charset="-122"/>
              <a:ea typeface="微软雅黑" panose="020B0503020204020204" pitchFamily="34" charset="-122"/>
            </a:endParaRPr>
          </a:p>
        </p:txBody>
      </p:sp>
      <p:sp>
        <p:nvSpPr>
          <p:cNvPr id="12" name="任意形状 11">
            <a:extLst>
              <a:ext uri="{FF2B5EF4-FFF2-40B4-BE49-F238E27FC236}">
                <a16:creationId xmlns:a16="http://schemas.microsoft.com/office/drawing/2014/main" id="{3A3598FF-6B2B-0145-8D7D-AA59A78F1C23}"/>
              </a:ext>
            </a:extLst>
          </p:cNvPr>
          <p:cNvSpPr/>
          <p:nvPr/>
        </p:nvSpPr>
        <p:spPr>
          <a:xfrm>
            <a:off x="6376078" y="2242814"/>
            <a:ext cx="1576776" cy="993600"/>
          </a:xfrm>
          <a:custGeom>
            <a:avLst/>
            <a:gdLst>
              <a:gd name="connsiteX0" fmla="*/ 0 w 1576776"/>
              <a:gd name="connsiteY0" fmla="*/ 99360 h 993600"/>
              <a:gd name="connsiteX1" fmla="*/ 99360 w 1576776"/>
              <a:gd name="connsiteY1" fmla="*/ 0 h 993600"/>
              <a:gd name="connsiteX2" fmla="*/ 1477416 w 1576776"/>
              <a:gd name="connsiteY2" fmla="*/ 0 h 993600"/>
              <a:gd name="connsiteX3" fmla="*/ 1576776 w 1576776"/>
              <a:gd name="connsiteY3" fmla="*/ 99360 h 993600"/>
              <a:gd name="connsiteX4" fmla="*/ 1576776 w 1576776"/>
              <a:gd name="connsiteY4" fmla="*/ 894240 h 993600"/>
              <a:gd name="connsiteX5" fmla="*/ 1477416 w 1576776"/>
              <a:gd name="connsiteY5" fmla="*/ 993600 h 993600"/>
              <a:gd name="connsiteX6" fmla="*/ 99360 w 1576776"/>
              <a:gd name="connsiteY6" fmla="*/ 993600 h 993600"/>
              <a:gd name="connsiteX7" fmla="*/ 0 w 1576776"/>
              <a:gd name="connsiteY7" fmla="*/ 894240 h 993600"/>
              <a:gd name="connsiteX8" fmla="*/ 0 w 1576776"/>
              <a:gd name="connsiteY8" fmla="*/ 99360 h 99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6776" h="993600">
                <a:moveTo>
                  <a:pt x="0" y="99360"/>
                </a:moveTo>
                <a:cubicBezTo>
                  <a:pt x="0" y="44485"/>
                  <a:pt x="44485" y="0"/>
                  <a:pt x="99360" y="0"/>
                </a:cubicBezTo>
                <a:lnTo>
                  <a:pt x="1477416" y="0"/>
                </a:lnTo>
                <a:cubicBezTo>
                  <a:pt x="1532291" y="0"/>
                  <a:pt x="1576776" y="44485"/>
                  <a:pt x="1576776" y="99360"/>
                </a:cubicBezTo>
                <a:lnTo>
                  <a:pt x="1576776" y="894240"/>
                </a:lnTo>
                <a:cubicBezTo>
                  <a:pt x="1576776" y="949115"/>
                  <a:pt x="1532291" y="993600"/>
                  <a:pt x="1477416" y="993600"/>
                </a:cubicBezTo>
                <a:lnTo>
                  <a:pt x="99360" y="993600"/>
                </a:lnTo>
                <a:cubicBezTo>
                  <a:pt x="44485" y="993600"/>
                  <a:pt x="0" y="949115"/>
                  <a:pt x="0" y="894240"/>
                </a:cubicBezTo>
                <a:lnTo>
                  <a:pt x="0" y="99360"/>
                </a:lnTo>
                <a:close/>
              </a:path>
            </a:pathLst>
          </a:custGeom>
          <a:solidFill>
            <a:schemeClr val="bg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3576" tIns="163576" rIns="163576" bIns="450520" numCol="1" spcCol="1270" anchor="t" anchorCtr="0">
            <a:noAutofit/>
          </a:bodyPr>
          <a:lstStyle/>
          <a:p>
            <a:pPr marL="0" lvl="0" indent="0" algn="l" defTabSz="1022350">
              <a:lnSpc>
                <a:spcPct val="90000"/>
              </a:lnSpc>
              <a:spcBef>
                <a:spcPct val="0"/>
              </a:spcBef>
              <a:spcAft>
                <a:spcPct val="35000"/>
              </a:spcAft>
              <a:buNone/>
            </a:pPr>
            <a:endParaRPr lang="zh-CN" altLang="en-US" sz="2300" kern="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 name="任意形状 12">
            <a:extLst>
              <a:ext uri="{FF2B5EF4-FFF2-40B4-BE49-F238E27FC236}">
                <a16:creationId xmlns:a16="http://schemas.microsoft.com/office/drawing/2014/main" id="{7D340B2C-7774-0F49-A77A-E261612E4C88}"/>
              </a:ext>
            </a:extLst>
          </p:cNvPr>
          <p:cNvSpPr/>
          <p:nvPr/>
        </p:nvSpPr>
        <p:spPr>
          <a:xfrm>
            <a:off x="6548633" y="2873524"/>
            <a:ext cx="1919415" cy="2810584"/>
          </a:xfrm>
          <a:custGeom>
            <a:avLst/>
            <a:gdLst>
              <a:gd name="connsiteX0" fmla="*/ 0 w 1576776"/>
              <a:gd name="connsiteY0" fmla="*/ 132480 h 1324800"/>
              <a:gd name="connsiteX1" fmla="*/ 132480 w 1576776"/>
              <a:gd name="connsiteY1" fmla="*/ 0 h 1324800"/>
              <a:gd name="connsiteX2" fmla="*/ 1444296 w 1576776"/>
              <a:gd name="connsiteY2" fmla="*/ 0 h 1324800"/>
              <a:gd name="connsiteX3" fmla="*/ 1576776 w 1576776"/>
              <a:gd name="connsiteY3" fmla="*/ 132480 h 1324800"/>
              <a:gd name="connsiteX4" fmla="*/ 1576776 w 1576776"/>
              <a:gd name="connsiteY4" fmla="*/ 1192320 h 1324800"/>
              <a:gd name="connsiteX5" fmla="*/ 1444296 w 1576776"/>
              <a:gd name="connsiteY5" fmla="*/ 1324800 h 1324800"/>
              <a:gd name="connsiteX6" fmla="*/ 132480 w 1576776"/>
              <a:gd name="connsiteY6" fmla="*/ 1324800 h 1324800"/>
              <a:gd name="connsiteX7" fmla="*/ 0 w 1576776"/>
              <a:gd name="connsiteY7" fmla="*/ 1192320 h 1324800"/>
              <a:gd name="connsiteX8" fmla="*/ 0 w 1576776"/>
              <a:gd name="connsiteY8" fmla="*/ 132480 h 132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6776" h="1324800">
                <a:moveTo>
                  <a:pt x="0" y="132480"/>
                </a:moveTo>
                <a:cubicBezTo>
                  <a:pt x="0" y="59313"/>
                  <a:pt x="59313" y="0"/>
                  <a:pt x="132480" y="0"/>
                </a:cubicBezTo>
                <a:lnTo>
                  <a:pt x="1444296" y="0"/>
                </a:lnTo>
                <a:cubicBezTo>
                  <a:pt x="1517463" y="0"/>
                  <a:pt x="1576776" y="59313"/>
                  <a:pt x="1576776" y="132480"/>
                </a:cubicBezTo>
                <a:lnTo>
                  <a:pt x="1576776" y="1192320"/>
                </a:lnTo>
                <a:cubicBezTo>
                  <a:pt x="1576776" y="1265487"/>
                  <a:pt x="1517463" y="1324800"/>
                  <a:pt x="1444296" y="1324800"/>
                </a:cubicBezTo>
                <a:lnTo>
                  <a:pt x="132480" y="1324800"/>
                </a:lnTo>
                <a:cubicBezTo>
                  <a:pt x="59313" y="1324800"/>
                  <a:pt x="0" y="1265487"/>
                  <a:pt x="0" y="1192320"/>
                </a:cubicBezTo>
                <a:lnTo>
                  <a:pt x="0" y="132480"/>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2378" tIns="202378" rIns="202378" bIns="202378" numCol="1" spcCol="1270" anchor="t" anchorCtr="0">
            <a:noAutofit/>
          </a:bodyPr>
          <a:lstStyle/>
          <a:p>
            <a:pPr marL="228600" lvl="1" indent="-228600" algn="l" defTabSz="1022350">
              <a:lnSpc>
                <a:spcPct val="90000"/>
              </a:lnSpc>
              <a:spcBef>
                <a:spcPct val="0"/>
              </a:spcBef>
              <a:spcAft>
                <a:spcPct val="15000"/>
              </a:spcAft>
              <a:buChar char="•"/>
            </a:pPr>
            <a:endParaRPr lang="zh-CN" altLang="en-US" sz="2300" kern="1200" dirty="0">
              <a:latin typeface="微软雅黑" panose="020B0503020204020204" pitchFamily="34" charset="-122"/>
              <a:ea typeface="微软雅黑" panose="020B0503020204020204" pitchFamily="34" charset="-122"/>
            </a:endParaRPr>
          </a:p>
        </p:txBody>
      </p:sp>
      <p:sp>
        <p:nvSpPr>
          <p:cNvPr id="14" name="任意形状 13">
            <a:extLst>
              <a:ext uri="{FF2B5EF4-FFF2-40B4-BE49-F238E27FC236}">
                <a16:creationId xmlns:a16="http://schemas.microsoft.com/office/drawing/2014/main" id="{57F064F0-4045-5342-9DBD-8FFB4FA65315}"/>
              </a:ext>
            </a:extLst>
          </p:cNvPr>
          <p:cNvSpPr/>
          <p:nvPr/>
        </p:nvSpPr>
        <p:spPr>
          <a:xfrm>
            <a:off x="8191888" y="2361883"/>
            <a:ext cx="506751" cy="392571"/>
          </a:xfrm>
          <a:custGeom>
            <a:avLst/>
            <a:gdLst>
              <a:gd name="connsiteX0" fmla="*/ 0 w 506751"/>
              <a:gd name="connsiteY0" fmla="*/ 78514 h 392571"/>
              <a:gd name="connsiteX1" fmla="*/ 310466 w 506751"/>
              <a:gd name="connsiteY1" fmla="*/ 78514 h 392571"/>
              <a:gd name="connsiteX2" fmla="*/ 310466 w 506751"/>
              <a:gd name="connsiteY2" fmla="*/ 0 h 392571"/>
              <a:gd name="connsiteX3" fmla="*/ 506751 w 506751"/>
              <a:gd name="connsiteY3" fmla="*/ 196286 h 392571"/>
              <a:gd name="connsiteX4" fmla="*/ 310466 w 506751"/>
              <a:gd name="connsiteY4" fmla="*/ 392571 h 392571"/>
              <a:gd name="connsiteX5" fmla="*/ 310466 w 506751"/>
              <a:gd name="connsiteY5" fmla="*/ 314057 h 392571"/>
              <a:gd name="connsiteX6" fmla="*/ 0 w 506751"/>
              <a:gd name="connsiteY6" fmla="*/ 314057 h 392571"/>
              <a:gd name="connsiteX7" fmla="*/ 0 w 506751"/>
              <a:gd name="connsiteY7" fmla="*/ 78514 h 392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751" h="392571">
                <a:moveTo>
                  <a:pt x="0" y="78514"/>
                </a:moveTo>
                <a:lnTo>
                  <a:pt x="310466" y="78514"/>
                </a:lnTo>
                <a:lnTo>
                  <a:pt x="310466" y="0"/>
                </a:lnTo>
                <a:lnTo>
                  <a:pt x="506751" y="196286"/>
                </a:lnTo>
                <a:lnTo>
                  <a:pt x="310466" y="392571"/>
                </a:lnTo>
                <a:lnTo>
                  <a:pt x="310466" y="314057"/>
                </a:lnTo>
                <a:lnTo>
                  <a:pt x="0" y="314057"/>
                </a:lnTo>
                <a:lnTo>
                  <a:pt x="0" y="78514"/>
                </a:lnTo>
                <a:close/>
              </a:path>
            </a:pathLst>
          </a:custGeom>
          <a:solidFill>
            <a:schemeClr val="bg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78514" rIns="117771" bIns="78514" numCol="1" spcCol="1270" anchor="ctr" anchorCtr="0">
            <a:noAutofit/>
          </a:bodyPr>
          <a:lstStyle/>
          <a:p>
            <a:pPr marL="0" lvl="0" indent="0" algn="ctr" defTabSz="622300">
              <a:lnSpc>
                <a:spcPct val="90000"/>
              </a:lnSpc>
              <a:spcBef>
                <a:spcPct val="0"/>
              </a:spcBef>
              <a:spcAft>
                <a:spcPct val="35000"/>
              </a:spcAft>
              <a:buNone/>
            </a:pPr>
            <a:endParaRPr lang="zh-CN" altLang="en-US" sz="1400" kern="1200" dirty="0">
              <a:latin typeface="微软雅黑" panose="020B0503020204020204" pitchFamily="34" charset="-122"/>
              <a:ea typeface="微软雅黑" panose="020B0503020204020204" pitchFamily="34" charset="-122"/>
            </a:endParaRPr>
          </a:p>
        </p:txBody>
      </p:sp>
      <p:sp>
        <p:nvSpPr>
          <p:cNvPr id="15" name="任意形状 14">
            <a:extLst>
              <a:ext uri="{FF2B5EF4-FFF2-40B4-BE49-F238E27FC236}">
                <a16:creationId xmlns:a16="http://schemas.microsoft.com/office/drawing/2014/main" id="{65E2E5D8-6A6F-4748-9C28-F8274E0761F8}"/>
              </a:ext>
            </a:extLst>
          </p:cNvPr>
          <p:cNvSpPr/>
          <p:nvPr/>
        </p:nvSpPr>
        <p:spPr>
          <a:xfrm>
            <a:off x="8908989" y="2242814"/>
            <a:ext cx="1576776" cy="993600"/>
          </a:xfrm>
          <a:custGeom>
            <a:avLst/>
            <a:gdLst>
              <a:gd name="connsiteX0" fmla="*/ 0 w 1576776"/>
              <a:gd name="connsiteY0" fmla="*/ 99360 h 993600"/>
              <a:gd name="connsiteX1" fmla="*/ 99360 w 1576776"/>
              <a:gd name="connsiteY1" fmla="*/ 0 h 993600"/>
              <a:gd name="connsiteX2" fmla="*/ 1477416 w 1576776"/>
              <a:gd name="connsiteY2" fmla="*/ 0 h 993600"/>
              <a:gd name="connsiteX3" fmla="*/ 1576776 w 1576776"/>
              <a:gd name="connsiteY3" fmla="*/ 99360 h 993600"/>
              <a:gd name="connsiteX4" fmla="*/ 1576776 w 1576776"/>
              <a:gd name="connsiteY4" fmla="*/ 894240 h 993600"/>
              <a:gd name="connsiteX5" fmla="*/ 1477416 w 1576776"/>
              <a:gd name="connsiteY5" fmla="*/ 993600 h 993600"/>
              <a:gd name="connsiteX6" fmla="*/ 99360 w 1576776"/>
              <a:gd name="connsiteY6" fmla="*/ 993600 h 993600"/>
              <a:gd name="connsiteX7" fmla="*/ 0 w 1576776"/>
              <a:gd name="connsiteY7" fmla="*/ 894240 h 993600"/>
              <a:gd name="connsiteX8" fmla="*/ 0 w 1576776"/>
              <a:gd name="connsiteY8" fmla="*/ 99360 h 99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6776" h="993600">
                <a:moveTo>
                  <a:pt x="0" y="99360"/>
                </a:moveTo>
                <a:cubicBezTo>
                  <a:pt x="0" y="44485"/>
                  <a:pt x="44485" y="0"/>
                  <a:pt x="99360" y="0"/>
                </a:cubicBezTo>
                <a:lnTo>
                  <a:pt x="1477416" y="0"/>
                </a:lnTo>
                <a:cubicBezTo>
                  <a:pt x="1532291" y="0"/>
                  <a:pt x="1576776" y="44485"/>
                  <a:pt x="1576776" y="99360"/>
                </a:cubicBezTo>
                <a:lnTo>
                  <a:pt x="1576776" y="894240"/>
                </a:lnTo>
                <a:cubicBezTo>
                  <a:pt x="1576776" y="949115"/>
                  <a:pt x="1532291" y="993600"/>
                  <a:pt x="1477416" y="993600"/>
                </a:cubicBezTo>
                <a:lnTo>
                  <a:pt x="99360" y="993600"/>
                </a:lnTo>
                <a:cubicBezTo>
                  <a:pt x="44485" y="993600"/>
                  <a:pt x="0" y="949115"/>
                  <a:pt x="0" y="894240"/>
                </a:cubicBezTo>
                <a:lnTo>
                  <a:pt x="0" y="99360"/>
                </a:lnTo>
                <a:close/>
              </a:path>
            </a:pathLst>
          </a:custGeom>
          <a:solidFill>
            <a:schemeClr val="bg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3576" tIns="163576" rIns="163576" bIns="450520" numCol="1" spcCol="1270" anchor="t" anchorCtr="0">
            <a:noAutofit/>
          </a:bodyPr>
          <a:lstStyle/>
          <a:p>
            <a:pPr marL="0" lvl="0" indent="0" algn="l" defTabSz="1022350">
              <a:lnSpc>
                <a:spcPct val="90000"/>
              </a:lnSpc>
              <a:spcBef>
                <a:spcPct val="0"/>
              </a:spcBef>
              <a:spcAft>
                <a:spcPct val="35000"/>
              </a:spcAft>
              <a:buNone/>
            </a:pPr>
            <a:endParaRPr lang="zh-CN" altLang="en-US" sz="2300" kern="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 name="任意形状 15">
            <a:extLst>
              <a:ext uri="{FF2B5EF4-FFF2-40B4-BE49-F238E27FC236}">
                <a16:creationId xmlns:a16="http://schemas.microsoft.com/office/drawing/2014/main" id="{B08DBE6F-146D-FD41-AC01-E13E5DE85495}"/>
              </a:ext>
            </a:extLst>
          </p:cNvPr>
          <p:cNvSpPr/>
          <p:nvPr/>
        </p:nvSpPr>
        <p:spPr>
          <a:xfrm>
            <a:off x="9081544" y="2873524"/>
            <a:ext cx="1919415" cy="2810584"/>
          </a:xfrm>
          <a:custGeom>
            <a:avLst/>
            <a:gdLst>
              <a:gd name="connsiteX0" fmla="*/ 0 w 1576776"/>
              <a:gd name="connsiteY0" fmla="*/ 132480 h 1324800"/>
              <a:gd name="connsiteX1" fmla="*/ 132480 w 1576776"/>
              <a:gd name="connsiteY1" fmla="*/ 0 h 1324800"/>
              <a:gd name="connsiteX2" fmla="*/ 1444296 w 1576776"/>
              <a:gd name="connsiteY2" fmla="*/ 0 h 1324800"/>
              <a:gd name="connsiteX3" fmla="*/ 1576776 w 1576776"/>
              <a:gd name="connsiteY3" fmla="*/ 132480 h 1324800"/>
              <a:gd name="connsiteX4" fmla="*/ 1576776 w 1576776"/>
              <a:gd name="connsiteY4" fmla="*/ 1192320 h 1324800"/>
              <a:gd name="connsiteX5" fmla="*/ 1444296 w 1576776"/>
              <a:gd name="connsiteY5" fmla="*/ 1324800 h 1324800"/>
              <a:gd name="connsiteX6" fmla="*/ 132480 w 1576776"/>
              <a:gd name="connsiteY6" fmla="*/ 1324800 h 1324800"/>
              <a:gd name="connsiteX7" fmla="*/ 0 w 1576776"/>
              <a:gd name="connsiteY7" fmla="*/ 1192320 h 1324800"/>
              <a:gd name="connsiteX8" fmla="*/ 0 w 1576776"/>
              <a:gd name="connsiteY8" fmla="*/ 132480 h 132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6776" h="1324800">
                <a:moveTo>
                  <a:pt x="0" y="132480"/>
                </a:moveTo>
                <a:cubicBezTo>
                  <a:pt x="0" y="59313"/>
                  <a:pt x="59313" y="0"/>
                  <a:pt x="132480" y="0"/>
                </a:cubicBezTo>
                <a:lnTo>
                  <a:pt x="1444296" y="0"/>
                </a:lnTo>
                <a:cubicBezTo>
                  <a:pt x="1517463" y="0"/>
                  <a:pt x="1576776" y="59313"/>
                  <a:pt x="1576776" y="132480"/>
                </a:cubicBezTo>
                <a:lnTo>
                  <a:pt x="1576776" y="1192320"/>
                </a:lnTo>
                <a:cubicBezTo>
                  <a:pt x="1576776" y="1265487"/>
                  <a:pt x="1517463" y="1324800"/>
                  <a:pt x="1444296" y="1324800"/>
                </a:cubicBezTo>
                <a:lnTo>
                  <a:pt x="132480" y="1324800"/>
                </a:lnTo>
                <a:cubicBezTo>
                  <a:pt x="59313" y="1324800"/>
                  <a:pt x="0" y="1265487"/>
                  <a:pt x="0" y="1192320"/>
                </a:cubicBezTo>
                <a:lnTo>
                  <a:pt x="0" y="132480"/>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2378" tIns="202378" rIns="202378" bIns="202378" numCol="1" spcCol="1270" anchor="t" anchorCtr="0">
            <a:noAutofit/>
          </a:bodyPr>
          <a:lstStyle/>
          <a:p>
            <a:pPr marL="228600" lvl="1" indent="-228600" algn="l" defTabSz="1022350">
              <a:lnSpc>
                <a:spcPct val="90000"/>
              </a:lnSpc>
              <a:spcBef>
                <a:spcPct val="0"/>
              </a:spcBef>
              <a:spcAft>
                <a:spcPct val="15000"/>
              </a:spcAft>
              <a:buChar char="•"/>
            </a:pPr>
            <a:endParaRPr lang="zh-CN" altLang="en-US" sz="2300" kern="1200"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3F5A2122-3023-9241-BEC3-5FDE79FC61F3}"/>
              </a:ext>
            </a:extLst>
          </p:cNvPr>
          <p:cNvSpPr txBox="1"/>
          <p:nvPr/>
        </p:nvSpPr>
        <p:spPr>
          <a:xfrm>
            <a:off x="1206056" y="2360394"/>
            <a:ext cx="1800493" cy="369332"/>
          </a:xfrm>
          <a:prstGeom prst="rect">
            <a:avLst/>
          </a:prstGeom>
          <a:noFill/>
        </p:spPr>
        <p:txBody>
          <a:bodyPr wrap="square" rtlCol="0">
            <a:spAutoFit/>
          </a:bodyPr>
          <a:lstStyle/>
          <a:p>
            <a:r>
              <a:rPr kumimoji="1" lang="zh-CN" altLang="en-US" dirty="0">
                <a:solidFill>
                  <a:schemeClr val="accent1"/>
                </a:solidFill>
                <a:latin typeface="Microsoft YaHei" panose="020B0503020204020204" pitchFamily="34" charset="-122"/>
                <a:ea typeface="Microsoft YaHei" panose="020B0503020204020204" pitchFamily="34" charset="-122"/>
              </a:rPr>
              <a:t>缺乏不可替代性</a:t>
            </a:r>
          </a:p>
        </p:txBody>
      </p:sp>
      <p:sp>
        <p:nvSpPr>
          <p:cNvPr id="18" name="文本框 17">
            <a:extLst>
              <a:ext uri="{FF2B5EF4-FFF2-40B4-BE49-F238E27FC236}">
                <a16:creationId xmlns:a16="http://schemas.microsoft.com/office/drawing/2014/main" id="{28C4C51F-1625-9D40-8DC9-D5BB240E5773}"/>
              </a:ext>
            </a:extLst>
          </p:cNvPr>
          <p:cNvSpPr txBox="1"/>
          <p:nvPr/>
        </p:nvSpPr>
        <p:spPr>
          <a:xfrm>
            <a:off x="4008016" y="2302178"/>
            <a:ext cx="1338828" cy="923330"/>
          </a:xfrm>
          <a:prstGeom prst="rect">
            <a:avLst/>
          </a:prstGeom>
          <a:noFill/>
        </p:spPr>
        <p:txBody>
          <a:bodyPr wrap="none" rtlCol="0">
            <a:spAutoFit/>
          </a:bodyPr>
          <a:lstStyle/>
          <a:p>
            <a:r>
              <a:rPr kumimoji="1" lang="zh-CN" altLang="en-US" dirty="0">
                <a:solidFill>
                  <a:schemeClr val="accent1"/>
                </a:solidFill>
                <a:latin typeface="Microsoft YaHei" panose="020B0503020204020204" pitchFamily="34" charset="-122"/>
                <a:ea typeface="Microsoft YaHei" panose="020B0503020204020204" pitchFamily="34" charset="-122"/>
              </a:rPr>
              <a:t>缺乏有效的</a:t>
            </a:r>
            <a:endParaRPr kumimoji="1" lang="en-US" altLang="zh-CN" dirty="0">
              <a:solidFill>
                <a:schemeClr val="accent1"/>
              </a:solidFill>
              <a:latin typeface="Microsoft YaHei" panose="020B0503020204020204" pitchFamily="34" charset="-122"/>
              <a:ea typeface="Microsoft YaHei" panose="020B0503020204020204" pitchFamily="34" charset="-122"/>
            </a:endParaRPr>
          </a:p>
          <a:p>
            <a:r>
              <a:rPr kumimoji="1" lang="zh-CN" altLang="en-US" dirty="0">
                <a:solidFill>
                  <a:schemeClr val="accent1"/>
                </a:solidFill>
                <a:latin typeface="Microsoft YaHei" panose="020B0503020204020204" pitchFamily="34" charset="-122"/>
                <a:ea typeface="Microsoft YaHei" panose="020B0503020204020204" pitchFamily="34" charset="-122"/>
              </a:rPr>
              <a:t>盈利模式</a:t>
            </a:r>
          </a:p>
          <a:p>
            <a:endParaRPr kumimoji="1" lang="zh-CN" altLang="en-US" dirty="0">
              <a:solidFill>
                <a:schemeClr val="accent1"/>
              </a:solidFill>
              <a:latin typeface="Microsoft YaHei" panose="020B0503020204020204" pitchFamily="34" charset="-122"/>
              <a:ea typeface="Microsoft YaHei" panose="020B0503020204020204" pitchFamily="34" charset="-122"/>
            </a:endParaRPr>
          </a:p>
        </p:txBody>
      </p:sp>
      <p:sp>
        <p:nvSpPr>
          <p:cNvPr id="19" name="文本框 18">
            <a:extLst>
              <a:ext uri="{FF2B5EF4-FFF2-40B4-BE49-F238E27FC236}">
                <a16:creationId xmlns:a16="http://schemas.microsoft.com/office/drawing/2014/main" id="{0CC444E8-5EAC-9349-9726-CB1DAFA8F3EE}"/>
              </a:ext>
            </a:extLst>
          </p:cNvPr>
          <p:cNvSpPr txBox="1"/>
          <p:nvPr/>
        </p:nvSpPr>
        <p:spPr>
          <a:xfrm>
            <a:off x="6493213" y="2302178"/>
            <a:ext cx="1338828" cy="646331"/>
          </a:xfrm>
          <a:prstGeom prst="rect">
            <a:avLst/>
          </a:prstGeom>
          <a:noFill/>
        </p:spPr>
        <p:txBody>
          <a:bodyPr wrap="none" rtlCol="0">
            <a:spAutoFit/>
          </a:bodyPr>
          <a:lstStyle/>
          <a:p>
            <a:r>
              <a:rPr kumimoji="1" lang="en-US" altLang="zh-CN" dirty="0">
                <a:solidFill>
                  <a:schemeClr val="accent1"/>
                </a:solidFill>
                <a:latin typeface="Microsoft YaHei" panose="020B0503020204020204" pitchFamily="34" charset="-122"/>
                <a:ea typeface="Microsoft YaHei" panose="020B0503020204020204" pitchFamily="34" charset="-122"/>
              </a:rPr>
              <a:t>APP</a:t>
            </a:r>
            <a:r>
              <a:rPr kumimoji="1" lang="zh-CN" altLang="en-US" dirty="0">
                <a:solidFill>
                  <a:schemeClr val="accent1"/>
                </a:solidFill>
                <a:latin typeface="Microsoft YaHei" panose="020B0503020204020204" pitchFamily="34" charset="-122"/>
                <a:ea typeface="Microsoft YaHei" panose="020B0503020204020204" pitchFamily="34" charset="-122"/>
              </a:rPr>
              <a:t>应用</a:t>
            </a:r>
            <a:endParaRPr kumimoji="1" lang="en-US" altLang="zh-CN" dirty="0">
              <a:solidFill>
                <a:schemeClr val="accent1"/>
              </a:solidFill>
              <a:latin typeface="Microsoft YaHei" panose="020B0503020204020204" pitchFamily="34" charset="-122"/>
              <a:ea typeface="Microsoft YaHei" panose="020B0503020204020204" pitchFamily="34" charset="-122"/>
            </a:endParaRPr>
          </a:p>
          <a:p>
            <a:r>
              <a:rPr kumimoji="1" lang="zh-CN" altLang="en-US" dirty="0">
                <a:solidFill>
                  <a:schemeClr val="accent1"/>
                </a:solidFill>
                <a:latin typeface="Microsoft YaHei" panose="020B0503020204020204" pitchFamily="34" charset="-122"/>
                <a:ea typeface="Microsoft YaHei" panose="020B0503020204020204" pitchFamily="34" charset="-122"/>
              </a:rPr>
              <a:t>体验的下降</a:t>
            </a:r>
          </a:p>
        </p:txBody>
      </p:sp>
      <p:sp>
        <p:nvSpPr>
          <p:cNvPr id="20" name="文本框 19">
            <a:extLst>
              <a:ext uri="{FF2B5EF4-FFF2-40B4-BE49-F238E27FC236}">
                <a16:creationId xmlns:a16="http://schemas.microsoft.com/office/drawing/2014/main" id="{5F8D1936-AB79-6D48-8701-E0086E7DAD90}"/>
              </a:ext>
            </a:extLst>
          </p:cNvPr>
          <p:cNvSpPr txBox="1"/>
          <p:nvPr/>
        </p:nvSpPr>
        <p:spPr>
          <a:xfrm>
            <a:off x="8988598" y="2302177"/>
            <a:ext cx="1338828" cy="646331"/>
          </a:xfrm>
          <a:prstGeom prst="rect">
            <a:avLst/>
          </a:prstGeom>
          <a:noFill/>
        </p:spPr>
        <p:txBody>
          <a:bodyPr wrap="none" rtlCol="0">
            <a:spAutoFit/>
          </a:bodyPr>
          <a:lstStyle/>
          <a:p>
            <a:r>
              <a:rPr kumimoji="1" lang="zh-CN" altLang="en-US" dirty="0">
                <a:solidFill>
                  <a:schemeClr val="accent1"/>
                </a:solidFill>
                <a:latin typeface="Microsoft YaHei" panose="020B0503020204020204" pitchFamily="34" charset="-122"/>
                <a:ea typeface="Microsoft YaHei" panose="020B0503020204020204" pitchFamily="34" charset="-122"/>
              </a:rPr>
              <a:t>用户需求标</a:t>
            </a:r>
            <a:endParaRPr kumimoji="1" lang="en-US" altLang="zh-CN" dirty="0">
              <a:solidFill>
                <a:schemeClr val="accent1"/>
              </a:solidFill>
              <a:latin typeface="Microsoft YaHei" panose="020B0503020204020204" pitchFamily="34" charset="-122"/>
              <a:ea typeface="Microsoft YaHei" panose="020B0503020204020204" pitchFamily="34" charset="-122"/>
            </a:endParaRPr>
          </a:p>
          <a:p>
            <a:r>
              <a:rPr kumimoji="1" lang="zh-CN" altLang="en-US" dirty="0">
                <a:solidFill>
                  <a:schemeClr val="accent1"/>
                </a:solidFill>
                <a:latin typeface="Microsoft YaHei" panose="020B0503020204020204" pitchFamily="34" charset="-122"/>
                <a:ea typeface="Microsoft YaHei" panose="020B0503020204020204" pitchFamily="34" charset="-122"/>
              </a:rPr>
              <a:t>准的提升</a:t>
            </a:r>
          </a:p>
        </p:txBody>
      </p:sp>
      <p:sp>
        <p:nvSpPr>
          <p:cNvPr id="21" name="文本框 20">
            <a:extLst>
              <a:ext uri="{FF2B5EF4-FFF2-40B4-BE49-F238E27FC236}">
                <a16:creationId xmlns:a16="http://schemas.microsoft.com/office/drawing/2014/main" id="{713D5963-FF6B-6C49-B671-8FADC09B73CF}"/>
              </a:ext>
            </a:extLst>
          </p:cNvPr>
          <p:cNvSpPr txBox="1"/>
          <p:nvPr/>
        </p:nvSpPr>
        <p:spPr>
          <a:xfrm>
            <a:off x="1475105" y="3160093"/>
            <a:ext cx="1919415" cy="2549609"/>
          </a:xfrm>
          <a:prstGeom prst="rect">
            <a:avLst/>
          </a:prstGeom>
          <a:noFill/>
        </p:spPr>
        <p:txBody>
          <a:bodyPr wrap="square" rtlCol="0">
            <a:spAutoFit/>
          </a:bodyPr>
          <a:lstStyle/>
          <a:p>
            <a:pPr>
              <a:lnSpc>
                <a:spcPct val="130000"/>
              </a:lnSpc>
            </a:pP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大部分</a:t>
            </a:r>
            <a:r>
              <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APP</a:t>
            </a: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还只是停留在作为互联网在电脑上的应用基于手机开发出来的外延产品，单纯的成为了“移动”的互联网，这会导致推广渠道和应用广泛度的局限性。</a:t>
            </a:r>
          </a:p>
          <a:p>
            <a:pPr>
              <a:lnSpc>
                <a:spcPct val="130000"/>
              </a:lnSpc>
            </a:pPr>
            <a:endParaRPr kumimoji="1"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22" name="文本框 21">
            <a:extLst>
              <a:ext uri="{FF2B5EF4-FFF2-40B4-BE49-F238E27FC236}">
                <a16:creationId xmlns:a16="http://schemas.microsoft.com/office/drawing/2014/main" id="{A6379362-86AA-1F4C-B917-0B3EE168F62C}"/>
              </a:ext>
            </a:extLst>
          </p:cNvPr>
          <p:cNvSpPr txBox="1"/>
          <p:nvPr/>
        </p:nvSpPr>
        <p:spPr>
          <a:xfrm>
            <a:off x="4015722" y="3440171"/>
            <a:ext cx="1919415" cy="1989455"/>
          </a:xfrm>
          <a:prstGeom prst="rect">
            <a:avLst/>
          </a:prstGeom>
          <a:noFill/>
        </p:spPr>
        <p:txBody>
          <a:bodyPr wrap="square" rtlCol="0">
            <a:spAutoFit/>
          </a:bodyPr>
          <a:lstStyle/>
          <a:p>
            <a:pPr>
              <a:lnSpc>
                <a:spcPct val="130000"/>
              </a:lnSpc>
            </a:pP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暂时的</a:t>
            </a:r>
            <a:r>
              <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APP</a:t>
            </a: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盈利模式并不具备长期占有市场并且长期获利的能力，这对于投资方而言是最不愿意面对的结果。</a:t>
            </a:r>
          </a:p>
          <a:p>
            <a:pPr>
              <a:lnSpc>
                <a:spcPct val="130000"/>
              </a:lnSpc>
            </a:pPr>
            <a:endParaRPr kumimoji="1"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23" name="文本框 22">
            <a:extLst>
              <a:ext uri="{FF2B5EF4-FFF2-40B4-BE49-F238E27FC236}">
                <a16:creationId xmlns:a16="http://schemas.microsoft.com/office/drawing/2014/main" id="{FC9AD124-4D9C-5548-90F4-F3E01391BCF8}"/>
              </a:ext>
            </a:extLst>
          </p:cNvPr>
          <p:cNvSpPr txBox="1"/>
          <p:nvPr/>
        </p:nvSpPr>
        <p:spPr>
          <a:xfrm>
            <a:off x="6556339" y="3440171"/>
            <a:ext cx="1919415" cy="1429302"/>
          </a:xfrm>
          <a:prstGeom prst="rect">
            <a:avLst/>
          </a:prstGeom>
          <a:noFill/>
        </p:spPr>
        <p:txBody>
          <a:bodyPr wrap="square" rtlCol="0">
            <a:spAutoFit/>
          </a:bodyPr>
          <a:lstStyle/>
          <a:p>
            <a:pPr>
              <a:lnSpc>
                <a:spcPct val="130000"/>
              </a:lnSpc>
            </a:pP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越来越多的嵌入式广告出现在</a:t>
            </a:r>
            <a:r>
              <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APP</a:t>
            </a: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的使用过程中，当免费试用的范围越发缩小。</a:t>
            </a:r>
          </a:p>
          <a:p>
            <a:pPr>
              <a:lnSpc>
                <a:spcPct val="130000"/>
              </a:lnSpc>
            </a:pPr>
            <a:endParaRPr kumimoji="1"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
        <p:nvSpPr>
          <p:cNvPr id="24" name="文本框 23">
            <a:extLst>
              <a:ext uri="{FF2B5EF4-FFF2-40B4-BE49-F238E27FC236}">
                <a16:creationId xmlns:a16="http://schemas.microsoft.com/office/drawing/2014/main" id="{0940ABCF-9298-3D4D-8023-ACDCED50A595}"/>
              </a:ext>
            </a:extLst>
          </p:cNvPr>
          <p:cNvSpPr txBox="1"/>
          <p:nvPr/>
        </p:nvSpPr>
        <p:spPr>
          <a:xfrm>
            <a:off x="9081543" y="3440171"/>
            <a:ext cx="1919415" cy="1989455"/>
          </a:xfrm>
          <a:prstGeom prst="rect">
            <a:avLst/>
          </a:prstGeom>
          <a:noFill/>
        </p:spPr>
        <p:txBody>
          <a:bodyPr wrap="square" rtlCol="0">
            <a:spAutoFit/>
          </a:bodyPr>
          <a:lstStyle/>
          <a:p>
            <a:pPr>
              <a:lnSpc>
                <a:spcPct val="130000"/>
              </a:lnSpc>
            </a:pP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面对更多的</a:t>
            </a:r>
            <a:r>
              <a:rPr kumimoji="1" lang="en-US" altLang="zh-CN" sz="1400" dirty="0">
                <a:solidFill>
                  <a:schemeClr val="tx1">
                    <a:lumMod val="75000"/>
                    <a:lumOff val="25000"/>
                  </a:schemeClr>
                </a:solidFill>
                <a:latin typeface="Microsoft YaHei" panose="020B0503020204020204" pitchFamily="34" charset="-122"/>
                <a:ea typeface="Microsoft YaHei" panose="020B0503020204020204" pitchFamily="34" charset="-122"/>
              </a:rPr>
              <a:t>APP</a:t>
            </a:r>
            <a:r>
              <a:rPr kumimoji="1" lang="zh-CN" altLang="en-US" sz="1400" dirty="0">
                <a:solidFill>
                  <a:schemeClr val="tx1">
                    <a:lumMod val="75000"/>
                    <a:lumOff val="25000"/>
                  </a:schemeClr>
                </a:solidFill>
                <a:latin typeface="Microsoft YaHei" panose="020B0503020204020204" pitchFamily="34" charset="-122"/>
                <a:ea typeface="Microsoft YaHei" panose="020B0503020204020204" pitchFamily="34" charset="-122"/>
              </a:rPr>
              <a:t>应用，对于应用标准愈发苛刻的用户群时，用户满意度的下降似乎已经成为了不可避免的问题。</a:t>
            </a:r>
          </a:p>
          <a:p>
            <a:pPr>
              <a:lnSpc>
                <a:spcPct val="130000"/>
              </a:lnSpc>
            </a:pPr>
            <a:endParaRPr kumimoji="1" lang="zh-CN" altLang="en-US" sz="1200" dirty="0">
              <a:solidFill>
                <a:schemeClr val="tx1">
                  <a:lumMod val="75000"/>
                  <a:lumOff val="25000"/>
                </a:schemeClr>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4496800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圆角矩形 29">
            <a:extLst>
              <a:ext uri="{FF2B5EF4-FFF2-40B4-BE49-F238E27FC236}">
                <a16:creationId xmlns:a16="http://schemas.microsoft.com/office/drawing/2014/main" id="{0F14C182-45B6-B941-A7E5-B547BB5A1175}"/>
              </a:ext>
            </a:extLst>
          </p:cNvPr>
          <p:cNvSpPr/>
          <p:nvPr/>
        </p:nvSpPr>
        <p:spPr>
          <a:xfrm>
            <a:off x="1219200" y="1937048"/>
            <a:ext cx="1404922" cy="3842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6" name="文本占位符 5">
            <a:extLst>
              <a:ext uri="{FF2B5EF4-FFF2-40B4-BE49-F238E27FC236}">
                <a16:creationId xmlns:a16="http://schemas.microsoft.com/office/drawing/2014/main" id="{27B78FBE-973F-914F-B368-911DBC1C3FEF}"/>
              </a:ext>
            </a:extLst>
          </p:cNvPr>
          <p:cNvSpPr>
            <a:spLocks noGrp="1"/>
          </p:cNvSpPr>
          <p:nvPr>
            <p:ph type="body" sz="quarter" idx="11"/>
          </p:nvPr>
        </p:nvSpPr>
        <p:spPr/>
        <p:txBody>
          <a:bodyPr/>
          <a:lstStyle/>
          <a:p>
            <a:pPr>
              <a:lnSpc>
                <a:spcPct val="110000"/>
              </a:lnSpc>
            </a:pPr>
            <a:r>
              <a:rPr lang="en-US" altLang="zh-CN" sz="1800" dirty="0"/>
              <a:t>Risk  prediction</a:t>
            </a:r>
            <a:endParaRPr lang="zh-CN" altLang="en-US" sz="1800" dirty="0"/>
          </a:p>
        </p:txBody>
      </p:sp>
      <p:sp>
        <p:nvSpPr>
          <p:cNvPr id="7" name="文本占位符 3">
            <a:extLst>
              <a:ext uri="{FF2B5EF4-FFF2-40B4-BE49-F238E27FC236}">
                <a16:creationId xmlns:a16="http://schemas.microsoft.com/office/drawing/2014/main" id="{C53D84A2-7779-9640-A1D1-F471A355147C}"/>
              </a:ext>
            </a:extLst>
          </p:cNvPr>
          <p:cNvSpPr>
            <a:spLocks noGrp="1"/>
          </p:cNvSpPr>
          <p:nvPr>
            <p:ph type="body" sz="quarter" idx="10"/>
          </p:nvPr>
        </p:nvSpPr>
        <p:spPr/>
        <p:txBody>
          <a:bodyPr>
            <a:normAutofit/>
          </a:bodyPr>
          <a:lstStyle/>
          <a:p>
            <a:r>
              <a:rPr kumimoji="1" lang="zh-CN" altLang="en-US" dirty="0"/>
              <a:t>风险预测</a:t>
            </a:r>
          </a:p>
        </p:txBody>
      </p:sp>
      <p:grpSp>
        <p:nvGrpSpPr>
          <p:cNvPr id="9" name="图形 4">
            <a:extLst>
              <a:ext uri="{FF2B5EF4-FFF2-40B4-BE49-F238E27FC236}">
                <a16:creationId xmlns:a16="http://schemas.microsoft.com/office/drawing/2014/main" id="{88996CD3-6925-8D42-9E87-5DC22E0ABC70}"/>
              </a:ext>
            </a:extLst>
          </p:cNvPr>
          <p:cNvGrpSpPr/>
          <p:nvPr/>
        </p:nvGrpSpPr>
        <p:grpSpPr>
          <a:xfrm>
            <a:off x="3949794" y="1661254"/>
            <a:ext cx="4219387" cy="4219366"/>
            <a:chOff x="2815559" y="2739108"/>
            <a:chExt cx="4219387" cy="4219366"/>
          </a:xfrm>
        </p:grpSpPr>
        <p:sp>
          <p:nvSpPr>
            <p:cNvPr id="10" name="任意形状 9">
              <a:extLst>
                <a:ext uri="{FF2B5EF4-FFF2-40B4-BE49-F238E27FC236}">
                  <a16:creationId xmlns:a16="http://schemas.microsoft.com/office/drawing/2014/main" id="{A5ACD24A-336A-FA42-BD8C-2BF7CFCA6CE5}"/>
                </a:ext>
              </a:extLst>
            </p:cNvPr>
            <p:cNvSpPr/>
            <p:nvPr/>
          </p:nvSpPr>
          <p:spPr>
            <a:xfrm>
              <a:off x="4925238" y="2739108"/>
              <a:ext cx="2109707" cy="2109679"/>
            </a:xfrm>
            <a:custGeom>
              <a:avLst/>
              <a:gdLst>
                <a:gd name="connsiteX0" fmla="*/ -494 w 2109707"/>
                <a:gd name="connsiteY0" fmla="*/ -274 h 2109679"/>
                <a:gd name="connsiteX1" fmla="*/ 2109214 w 2109707"/>
                <a:gd name="connsiteY1" fmla="*/ 2109406 h 2109679"/>
                <a:gd name="connsiteX2" fmla="*/ 1117647 w 2109707"/>
                <a:gd name="connsiteY2" fmla="*/ 2109406 h 2109679"/>
                <a:gd name="connsiteX3" fmla="*/ -494 w 2109707"/>
                <a:gd name="connsiteY3" fmla="*/ 991272 h 2109679"/>
              </a:gdLst>
              <a:ahLst/>
              <a:cxnLst>
                <a:cxn ang="0">
                  <a:pos x="connsiteX0" y="connsiteY0"/>
                </a:cxn>
                <a:cxn ang="0">
                  <a:pos x="connsiteX1" y="connsiteY1"/>
                </a:cxn>
                <a:cxn ang="0">
                  <a:pos x="connsiteX2" y="connsiteY2"/>
                </a:cxn>
                <a:cxn ang="0">
                  <a:pos x="connsiteX3" y="connsiteY3"/>
                </a:cxn>
              </a:cxnLst>
              <a:rect l="l" t="t" r="r" b="b"/>
              <a:pathLst>
                <a:path w="2109707" h="2109679">
                  <a:moveTo>
                    <a:pt x="-494" y="-274"/>
                  </a:moveTo>
                  <a:cubicBezTo>
                    <a:pt x="1164636" y="-274"/>
                    <a:pt x="2109214" y="944262"/>
                    <a:pt x="2109214" y="2109406"/>
                  </a:cubicBezTo>
                  <a:lnTo>
                    <a:pt x="1117647" y="2109406"/>
                  </a:lnTo>
                  <a:cubicBezTo>
                    <a:pt x="1117647" y="1491881"/>
                    <a:pt x="617066" y="991272"/>
                    <a:pt x="-494" y="991272"/>
                  </a:cubicBezTo>
                  <a:close/>
                </a:path>
              </a:pathLst>
            </a:custGeom>
            <a:solidFill>
              <a:srgbClr val="0763B3"/>
            </a:solidFill>
            <a:ln w="21152" cap="flat">
              <a:solidFill>
                <a:srgbClr val="FFFFFF"/>
              </a:solidFill>
              <a:prstDash val="solid"/>
              <a:round/>
            </a:ln>
          </p:spPr>
          <p:txBody>
            <a:bodyPr rtlCol="0" anchor="ctr"/>
            <a:lstStyle/>
            <a:p>
              <a:endParaRPr lang="zh-CN" altLang="en-US" dirty="0">
                <a:latin typeface="微软雅黑" panose="020B0503020204020204" pitchFamily="34" charset="-122"/>
                <a:ea typeface="微软雅黑" panose="020B0503020204020204" pitchFamily="34" charset="-122"/>
              </a:endParaRPr>
            </a:p>
          </p:txBody>
        </p:sp>
        <p:sp>
          <p:nvSpPr>
            <p:cNvPr id="11" name="任意形状 10">
              <a:extLst>
                <a:ext uri="{FF2B5EF4-FFF2-40B4-BE49-F238E27FC236}">
                  <a16:creationId xmlns:a16="http://schemas.microsoft.com/office/drawing/2014/main" id="{7CF7CB54-F7EC-5B42-8693-3704780FCB41}"/>
                </a:ext>
              </a:extLst>
            </p:cNvPr>
            <p:cNvSpPr/>
            <p:nvPr/>
          </p:nvSpPr>
          <p:spPr>
            <a:xfrm>
              <a:off x="4925238" y="4848788"/>
              <a:ext cx="2109707" cy="2109686"/>
            </a:xfrm>
            <a:custGeom>
              <a:avLst/>
              <a:gdLst>
                <a:gd name="connsiteX0" fmla="*/ 2109214 w 2109707"/>
                <a:gd name="connsiteY0" fmla="*/ -274 h 2109686"/>
                <a:gd name="connsiteX1" fmla="*/ -494 w 2109707"/>
                <a:gd name="connsiteY1" fmla="*/ 2109412 h 2109686"/>
                <a:gd name="connsiteX2" fmla="*/ -494 w 2109707"/>
                <a:gd name="connsiteY2" fmla="*/ 1117860 h 2109686"/>
                <a:gd name="connsiteX3" fmla="*/ 1117647 w 2109707"/>
                <a:gd name="connsiteY3" fmla="*/ -274 h 2109686"/>
              </a:gdLst>
              <a:ahLst/>
              <a:cxnLst>
                <a:cxn ang="0">
                  <a:pos x="connsiteX0" y="connsiteY0"/>
                </a:cxn>
                <a:cxn ang="0">
                  <a:pos x="connsiteX1" y="connsiteY1"/>
                </a:cxn>
                <a:cxn ang="0">
                  <a:pos x="connsiteX2" y="connsiteY2"/>
                </a:cxn>
                <a:cxn ang="0">
                  <a:pos x="connsiteX3" y="connsiteY3"/>
                </a:cxn>
              </a:cxnLst>
              <a:rect l="l" t="t" r="r" b="b"/>
              <a:pathLst>
                <a:path w="2109707" h="2109686">
                  <a:moveTo>
                    <a:pt x="2109214" y="-274"/>
                  </a:moveTo>
                  <a:cubicBezTo>
                    <a:pt x="2109214" y="1164870"/>
                    <a:pt x="1164636" y="2109412"/>
                    <a:pt x="-494" y="2109412"/>
                  </a:cubicBezTo>
                  <a:lnTo>
                    <a:pt x="-494" y="1117860"/>
                  </a:lnTo>
                  <a:cubicBezTo>
                    <a:pt x="617066" y="1117860"/>
                    <a:pt x="1117647" y="617258"/>
                    <a:pt x="1117647" y="-274"/>
                  </a:cubicBezTo>
                  <a:close/>
                </a:path>
              </a:pathLst>
            </a:custGeom>
            <a:solidFill>
              <a:srgbClr val="37AFD3"/>
            </a:solidFill>
            <a:ln w="21152" cap="flat">
              <a:solidFill>
                <a:srgbClr val="FFFFFF"/>
              </a:solidFill>
              <a:prstDash val="solid"/>
              <a:round/>
            </a:ln>
          </p:spPr>
          <p:txBody>
            <a:bodyPr rtlCol="0" anchor="ctr"/>
            <a:lstStyle/>
            <a:p>
              <a:endParaRPr lang="zh-CN" altLang="en-US" dirty="0">
                <a:latin typeface="微软雅黑" panose="020B0503020204020204" pitchFamily="34" charset="-122"/>
                <a:ea typeface="微软雅黑" panose="020B0503020204020204" pitchFamily="34" charset="-122"/>
              </a:endParaRPr>
            </a:p>
          </p:txBody>
        </p:sp>
        <p:sp>
          <p:nvSpPr>
            <p:cNvPr id="12" name="任意形状 11">
              <a:extLst>
                <a:ext uri="{FF2B5EF4-FFF2-40B4-BE49-F238E27FC236}">
                  <a16:creationId xmlns:a16="http://schemas.microsoft.com/office/drawing/2014/main" id="{A381643B-4C67-3D4C-8AAF-85650E19EA07}"/>
                </a:ext>
              </a:extLst>
            </p:cNvPr>
            <p:cNvSpPr/>
            <p:nvPr/>
          </p:nvSpPr>
          <p:spPr>
            <a:xfrm>
              <a:off x="2815559" y="4848788"/>
              <a:ext cx="2109679" cy="2109686"/>
            </a:xfrm>
            <a:custGeom>
              <a:avLst/>
              <a:gdLst>
                <a:gd name="connsiteX0" fmla="*/ 2109185 w 2109679"/>
                <a:gd name="connsiteY0" fmla="*/ 2109412 h 2109686"/>
                <a:gd name="connsiteX1" fmla="*/ -494 w 2109679"/>
                <a:gd name="connsiteY1" fmla="*/ -274 h 2109686"/>
                <a:gd name="connsiteX2" fmla="*/ 991052 w 2109679"/>
                <a:gd name="connsiteY2" fmla="*/ -274 h 2109686"/>
                <a:gd name="connsiteX3" fmla="*/ 2109185 w 2109679"/>
                <a:gd name="connsiteY3" fmla="*/ 1117860 h 2109686"/>
              </a:gdLst>
              <a:ahLst/>
              <a:cxnLst>
                <a:cxn ang="0">
                  <a:pos x="connsiteX0" y="connsiteY0"/>
                </a:cxn>
                <a:cxn ang="0">
                  <a:pos x="connsiteX1" y="connsiteY1"/>
                </a:cxn>
                <a:cxn ang="0">
                  <a:pos x="connsiteX2" y="connsiteY2"/>
                </a:cxn>
                <a:cxn ang="0">
                  <a:pos x="connsiteX3" y="connsiteY3"/>
                </a:cxn>
              </a:cxnLst>
              <a:rect l="l" t="t" r="r" b="b"/>
              <a:pathLst>
                <a:path w="2109679" h="2109686">
                  <a:moveTo>
                    <a:pt x="2109185" y="2109412"/>
                  </a:moveTo>
                  <a:cubicBezTo>
                    <a:pt x="944041" y="2109412"/>
                    <a:pt x="-494" y="1164870"/>
                    <a:pt x="-494" y="-274"/>
                  </a:cubicBezTo>
                  <a:lnTo>
                    <a:pt x="991052" y="-274"/>
                  </a:lnTo>
                  <a:cubicBezTo>
                    <a:pt x="991052" y="617258"/>
                    <a:pt x="1491661" y="1117860"/>
                    <a:pt x="2109185" y="1117860"/>
                  </a:cubicBezTo>
                  <a:close/>
                </a:path>
              </a:pathLst>
            </a:custGeom>
            <a:solidFill>
              <a:srgbClr val="4FD7E9"/>
            </a:solidFill>
            <a:ln w="21152" cap="flat">
              <a:solidFill>
                <a:srgbClr val="FFFFFF"/>
              </a:solidFill>
              <a:prstDash val="solid"/>
              <a:round/>
            </a:ln>
          </p:spPr>
          <p:txBody>
            <a:bodyPr rtlCol="0" anchor="ctr"/>
            <a:lstStyle/>
            <a:p>
              <a:endParaRPr lang="zh-CN" altLang="en-US" dirty="0">
                <a:latin typeface="微软雅黑" panose="020B0503020204020204" pitchFamily="34" charset="-122"/>
                <a:ea typeface="微软雅黑" panose="020B0503020204020204" pitchFamily="34" charset="-122"/>
              </a:endParaRPr>
            </a:p>
          </p:txBody>
        </p:sp>
        <p:sp>
          <p:nvSpPr>
            <p:cNvPr id="13" name="任意形状 12">
              <a:extLst>
                <a:ext uri="{FF2B5EF4-FFF2-40B4-BE49-F238E27FC236}">
                  <a16:creationId xmlns:a16="http://schemas.microsoft.com/office/drawing/2014/main" id="{747C39C5-ABFC-2A4F-8C5C-3D76D4DA96F3}"/>
                </a:ext>
              </a:extLst>
            </p:cNvPr>
            <p:cNvSpPr/>
            <p:nvPr/>
          </p:nvSpPr>
          <p:spPr>
            <a:xfrm>
              <a:off x="2815559" y="2739108"/>
              <a:ext cx="2109679" cy="2109679"/>
            </a:xfrm>
            <a:custGeom>
              <a:avLst/>
              <a:gdLst>
                <a:gd name="connsiteX0" fmla="*/ -494 w 2109679"/>
                <a:gd name="connsiteY0" fmla="*/ 2109406 h 2109679"/>
                <a:gd name="connsiteX1" fmla="*/ 2109185 w 2109679"/>
                <a:gd name="connsiteY1" fmla="*/ -274 h 2109679"/>
                <a:gd name="connsiteX2" fmla="*/ 2109185 w 2109679"/>
                <a:gd name="connsiteY2" fmla="*/ 991272 h 2109679"/>
                <a:gd name="connsiteX3" fmla="*/ 991052 w 2109679"/>
                <a:gd name="connsiteY3" fmla="*/ 2109406 h 2109679"/>
              </a:gdLst>
              <a:ahLst/>
              <a:cxnLst>
                <a:cxn ang="0">
                  <a:pos x="connsiteX0" y="connsiteY0"/>
                </a:cxn>
                <a:cxn ang="0">
                  <a:pos x="connsiteX1" y="connsiteY1"/>
                </a:cxn>
                <a:cxn ang="0">
                  <a:pos x="connsiteX2" y="connsiteY2"/>
                </a:cxn>
                <a:cxn ang="0">
                  <a:pos x="connsiteX3" y="connsiteY3"/>
                </a:cxn>
              </a:cxnLst>
              <a:rect l="l" t="t" r="r" b="b"/>
              <a:pathLst>
                <a:path w="2109679" h="2109679">
                  <a:moveTo>
                    <a:pt x="-494" y="2109406"/>
                  </a:moveTo>
                  <a:cubicBezTo>
                    <a:pt x="-494" y="944262"/>
                    <a:pt x="944041" y="-274"/>
                    <a:pt x="2109185" y="-274"/>
                  </a:cubicBezTo>
                  <a:lnTo>
                    <a:pt x="2109185" y="991272"/>
                  </a:lnTo>
                  <a:cubicBezTo>
                    <a:pt x="1491661" y="991272"/>
                    <a:pt x="991052" y="1491881"/>
                    <a:pt x="991052" y="2109406"/>
                  </a:cubicBezTo>
                  <a:close/>
                </a:path>
              </a:pathLst>
            </a:custGeom>
            <a:solidFill>
              <a:srgbClr val="AFA7B3"/>
            </a:solidFill>
            <a:ln w="21152" cap="flat">
              <a:solidFill>
                <a:srgbClr val="FFFFFF"/>
              </a:solidFill>
              <a:prstDash val="solid"/>
              <a:round/>
            </a:ln>
          </p:spPr>
          <p:txBody>
            <a:bodyPr rtlCol="0" anchor="ctr"/>
            <a:lstStyle/>
            <a:p>
              <a:endParaRPr lang="zh-CN" altLang="en-US" dirty="0">
                <a:latin typeface="微软雅黑" panose="020B0503020204020204" pitchFamily="34" charset="-122"/>
                <a:ea typeface="微软雅黑" panose="020B0503020204020204" pitchFamily="34" charset="-122"/>
              </a:endParaRPr>
            </a:p>
          </p:txBody>
        </p:sp>
      </p:grpSp>
      <p:sp>
        <p:nvSpPr>
          <p:cNvPr id="14" name="文本框 13">
            <a:extLst>
              <a:ext uri="{FF2B5EF4-FFF2-40B4-BE49-F238E27FC236}">
                <a16:creationId xmlns:a16="http://schemas.microsoft.com/office/drawing/2014/main" id="{F578F0ED-3ECE-B740-BB1C-C3298C9C85D8}"/>
              </a:ext>
            </a:extLst>
          </p:cNvPr>
          <p:cNvSpPr txBox="1"/>
          <p:nvPr/>
        </p:nvSpPr>
        <p:spPr>
          <a:xfrm rot="18736883">
            <a:off x="4461367" y="2514448"/>
            <a:ext cx="697627" cy="400110"/>
          </a:xfrm>
          <a:prstGeom prst="rect">
            <a:avLst/>
          </a:prstGeom>
          <a:noFill/>
        </p:spPr>
        <p:txBody>
          <a:bodyPr wrap="none" rtlCol="0">
            <a:spAutoFit/>
          </a:bodyPr>
          <a:lstStyle/>
          <a:p>
            <a:r>
              <a:rPr kumimoji="1" lang="zh-CN" altLang="en-US" sz="2000" dirty="0">
                <a:solidFill>
                  <a:schemeClr val="bg1"/>
                </a:solidFill>
                <a:latin typeface="Arial" panose="020B0604020202020204" pitchFamily="34" charset="0"/>
                <a:ea typeface="微软雅黑" panose="020B0503020204020204" pitchFamily="34" charset="-122"/>
                <a:cs typeface="Arial" panose="020B0604020202020204" pitchFamily="34" charset="0"/>
              </a:rPr>
              <a:t>优势</a:t>
            </a:r>
          </a:p>
        </p:txBody>
      </p:sp>
      <p:sp>
        <p:nvSpPr>
          <p:cNvPr id="16" name="文本框 15">
            <a:extLst>
              <a:ext uri="{FF2B5EF4-FFF2-40B4-BE49-F238E27FC236}">
                <a16:creationId xmlns:a16="http://schemas.microsoft.com/office/drawing/2014/main" id="{E0F6C982-597E-7F4F-9348-441D44D2429F}"/>
              </a:ext>
            </a:extLst>
          </p:cNvPr>
          <p:cNvSpPr txBox="1"/>
          <p:nvPr/>
        </p:nvSpPr>
        <p:spPr>
          <a:xfrm rot="2053725">
            <a:off x="6765512" y="2509431"/>
            <a:ext cx="697627" cy="400110"/>
          </a:xfrm>
          <a:prstGeom prst="rect">
            <a:avLst/>
          </a:prstGeom>
          <a:noFill/>
        </p:spPr>
        <p:txBody>
          <a:bodyPr wrap="none" rtlCol="0">
            <a:spAutoFit/>
          </a:bodyPr>
          <a:lstStyle/>
          <a:p>
            <a:r>
              <a:rPr kumimoji="1" lang="zh-CN" altLang="en-US" sz="2000" dirty="0">
                <a:solidFill>
                  <a:schemeClr val="bg1"/>
                </a:solidFill>
                <a:latin typeface="Arial" panose="020B0604020202020204" pitchFamily="34" charset="0"/>
                <a:ea typeface="微软雅黑" panose="020B0503020204020204" pitchFamily="34" charset="-122"/>
                <a:cs typeface="Arial" panose="020B0604020202020204" pitchFamily="34" charset="0"/>
              </a:rPr>
              <a:t>劣势</a:t>
            </a:r>
          </a:p>
        </p:txBody>
      </p:sp>
      <p:sp>
        <p:nvSpPr>
          <p:cNvPr id="17" name="文本框 16">
            <a:extLst>
              <a:ext uri="{FF2B5EF4-FFF2-40B4-BE49-F238E27FC236}">
                <a16:creationId xmlns:a16="http://schemas.microsoft.com/office/drawing/2014/main" id="{540F24E0-A764-4E42-B179-F931FA56FE49}"/>
              </a:ext>
            </a:extLst>
          </p:cNvPr>
          <p:cNvSpPr txBox="1"/>
          <p:nvPr/>
        </p:nvSpPr>
        <p:spPr>
          <a:xfrm rot="7444878">
            <a:off x="6938083" y="4625722"/>
            <a:ext cx="697627" cy="400110"/>
          </a:xfrm>
          <a:prstGeom prst="rect">
            <a:avLst/>
          </a:prstGeom>
          <a:noFill/>
        </p:spPr>
        <p:txBody>
          <a:bodyPr wrap="none" rtlCol="0">
            <a:spAutoFit/>
          </a:bodyPr>
          <a:lstStyle/>
          <a:p>
            <a:r>
              <a:rPr kumimoji="1" lang="zh-CN" altLang="en-US" sz="2000" dirty="0">
                <a:solidFill>
                  <a:schemeClr val="bg1"/>
                </a:solidFill>
                <a:latin typeface="Arial" panose="020B0604020202020204" pitchFamily="34" charset="0"/>
                <a:ea typeface="微软雅黑" panose="020B0503020204020204" pitchFamily="34" charset="-122"/>
                <a:cs typeface="Arial" panose="020B0604020202020204" pitchFamily="34" charset="0"/>
              </a:rPr>
              <a:t>威胁</a:t>
            </a:r>
          </a:p>
        </p:txBody>
      </p:sp>
      <p:sp>
        <p:nvSpPr>
          <p:cNvPr id="18" name="文本框 17">
            <a:extLst>
              <a:ext uri="{FF2B5EF4-FFF2-40B4-BE49-F238E27FC236}">
                <a16:creationId xmlns:a16="http://schemas.microsoft.com/office/drawing/2014/main" id="{6D7D9338-9C8F-C34A-A27B-F04E28347D38}"/>
              </a:ext>
            </a:extLst>
          </p:cNvPr>
          <p:cNvSpPr txBox="1"/>
          <p:nvPr/>
        </p:nvSpPr>
        <p:spPr>
          <a:xfrm rot="12913037">
            <a:off x="4741973" y="4720834"/>
            <a:ext cx="692818" cy="400110"/>
          </a:xfrm>
          <a:prstGeom prst="rect">
            <a:avLst/>
          </a:prstGeom>
          <a:noFill/>
        </p:spPr>
        <p:txBody>
          <a:bodyPr wrap="none" rtlCol="0">
            <a:spAutoFit/>
          </a:bodyPr>
          <a:lstStyle/>
          <a:p>
            <a:r>
              <a:rPr kumimoji="1" lang="zh-CN" altLang="en-US" sz="2000" dirty="0">
                <a:solidFill>
                  <a:schemeClr val="bg1"/>
                </a:solidFill>
                <a:latin typeface="Arial" panose="020B0604020202020204" pitchFamily="34" charset="0"/>
                <a:ea typeface="微软雅黑" panose="020B0503020204020204" pitchFamily="34" charset="-122"/>
                <a:cs typeface="Arial" panose="020B0604020202020204" pitchFamily="34" charset="0"/>
              </a:rPr>
              <a:t>机会</a:t>
            </a:r>
          </a:p>
        </p:txBody>
      </p:sp>
      <p:cxnSp>
        <p:nvCxnSpPr>
          <p:cNvPr id="19" name="直线连接符 18">
            <a:extLst>
              <a:ext uri="{FF2B5EF4-FFF2-40B4-BE49-F238E27FC236}">
                <a16:creationId xmlns:a16="http://schemas.microsoft.com/office/drawing/2014/main" id="{F9B4D6A1-39D2-0A49-A270-4B7DB81B26F4}"/>
              </a:ext>
            </a:extLst>
          </p:cNvPr>
          <p:cNvCxnSpPr>
            <a:cxnSpLocks/>
            <a:endCxn id="12" idx="2"/>
          </p:cNvCxnSpPr>
          <p:nvPr/>
        </p:nvCxnSpPr>
        <p:spPr>
          <a:xfrm>
            <a:off x="1359243" y="3770660"/>
            <a:ext cx="358160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id="{B156BA33-DFF7-FB4D-9C04-5F7E293A2CF4}"/>
              </a:ext>
            </a:extLst>
          </p:cNvPr>
          <p:cNvCxnSpPr>
            <a:cxnSpLocks/>
          </p:cNvCxnSpPr>
          <p:nvPr/>
        </p:nvCxnSpPr>
        <p:spPr>
          <a:xfrm>
            <a:off x="7776518" y="3770660"/>
            <a:ext cx="358160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直线连接符 23">
            <a:extLst>
              <a:ext uri="{FF2B5EF4-FFF2-40B4-BE49-F238E27FC236}">
                <a16:creationId xmlns:a16="http://schemas.microsoft.com/office/drawing/2014/main" id="{B45F65A1-16E5-7247-BFB9-B5FEEBA61201}"/>
              </a:ext>
            </a:extLst>
          </p:cNvPr>
          <p:cNvCxnSpPr>
            <a:cxnSpLocks/>
          </p:cNvCxnSpPr>
          <p:nvPr/>
        </p:nvCxnSpPr>
        <p:spPr>
          <a:xfrm flipV="1">
            <a:off x="6059488" y="758371"/>
            <a:ext cx="0" cy="191948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线连接符 26">
            <a:extLst>
              <a:ext uri="{FF2B5EF4-FFF2-40B4-BE49-F238E27FC236}">
                <a16:creationId xmlns:a16="http://schemas.microsoft.com/office/drawing/2014/main" id="{5509D870-07B0-C042-9539-7C0F17E08888}"/>
              </a:ext>
            </a:extLst>
          </p:cNvPr>
          <p:cNvCxnSpPr>
            <a:cxnSpLocks/>
            <a:endCxn id="12" idx="3"/>
          </p:cNvCxnSpPr>
          <p:nvPr/>
        </p:nvCxnSpPr>
        <p:spPr>
          <a:xfrm flipH="1" flipV="1">
            <a:off x="6058979" y="4888794"/>
            <a:ext cx="510" cy="148022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FFE6C54C-3212-3B4F-B4D5-EBEBB94A69DC}"/>
              </a:ext>
            </a:extLst>
          </p:cNvPr>
          <p:cNvSpPr txBox="1"/>
          <p:nvPr/>
        </p:nvSpPr>
        <p:spPr>
          <a:xfrm>
            <a:off x="1359243" y="1937048"/>
            <a:ext cx="881973" cy="369332"/>
          </a:xfrm>
          <a:prstGeom prst="rect">
            <a:avLst/>
          </a:prstGeom>
          <a:noFill/>
        </p:spPr>
        <p:txBody>
          <a:bodyPr wrap="none" rtlCol="0">
            <a:spAutoFit/>
          </a:bodyPr>
          <a:lstStyle/>
          <a:p>
            <a:pPr algn="l"/>
            <a:r>
              <a:rPr kumimoji="1" lang="zh-CN" altLang="en-US" b="1" dirty="0">
                <a:solidFill>
                  <a:schemeClr val="accent1"/>
                </a:solidFill>
                <a:latin typeface="Arial" panose="020B0604020202020204" pitchFamily="34" charset="0"/>
                <a:ea typeface="微软雅黑" panose="020B0503020204020204" pitchFamily="34" charset="-122"/>
                <a:cs typeface="Arial" panose="020B0604020202020204" pitchFamily="34" charset="0"/>
              </a:rPr>
              <a:t>优势：</a:t>
            </a:r>
          </a:p>
        </p:txBody>
      </p:sp>
      <p:sp>
        <p:nvSpPr>
          <p:cNvPr id="31" name="文本框 30">
            <a:extLst>
              <a:ext uri="{FF2B5EF4-FFF2-40B4-BE49-F238E27FC236}">
                <a16:creationId xmlns:a16="http://schemas.microsoft.com/office/drawing/2014/main" id="{B2C35D3B-547A-7F4C-8F8B-45C55DBBE169}"/>
              </a:ext>
            </a:extLst>
          </p:cNvPr>
          <p:cNvSpPr txBox="1"/>
          <p:nvPr/>
        </p:nvSpPr>
        <p:spPr>
          <a:xfrm>
            <a:off x="1219200" y="2453292"/>
            <a:ext cx="2619632" cy="1185324"/>
          </a:xfrm>
          <a:prstGeom prst="rect">
            <a:avLst/>
          </a:prstGeom>
          <a:noFill/>
        </p:spPr>
        <p:txBody>
          <a:bodyPr wrap="square" rtlCol="0">
            <a:spAutoFit/>
          </a:bodyPr>
          <a:lstStyle/>
          <a:p>
            <a:pPr>
              <a:lnSpc>
                <a:spcPct val="130000"/>
              </a:lnSpc>
            </a:pPr>
            <a:r>
              <a:rPr kumimoji="1" lang="zh-CN" altLang="en-US" sz="1400" dirty="0">
                <a:solidFill>
                  <a:schemeClr val="bg1"/>
                </a:solidFill>
                <a:latin typeface="Microsoft YaHei" panose="020B0503020204020204" pitchFamily="34" charset="-122"/>
                <a:ea typeface="Microsoft YaHei" panose="020B0503020204020204" pitchFamily="34" charset="-122"/>
              </a:rPr>
              <a:t>产品被接受程度高，有利于快速打响品牌知名度，易于寻找商家加盟与投资。市场潜力大，发展空间广阔，创新动力强。</a:t>
            </a:r>
          </a:p>
        </p:txBody>
      </p:sp>
      <p:sp>
        <p:nvSpPr>
          <p:cNvPr id="34" name="圆角矩形 33">
            <a:extLst>
              <a:ext uri="{FF2B5EF4-FFF2-40B4-BE49-F238E27FC236}">
                <a16:creationId xmlns:a16="http://schemas.microsoft.com/office/drawing/2014/main" id="{3BA3BF66-45FC-5442-851C-2C6F36153E1D}"/>
              </a:ext>
            </a:extLst>
          </p:cNvPr>
          <p:cNvSpPr/>
          <p:nvPr/>
        </p:nvSpPr>
        <p:spPr>
          <a:xfrm>
            <a:off x="1219200" y="3951614"/>
            <a:ext cx="1404922" cy="3842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5" name="文本框 34">
            <a:extLst>
              <a:ext uri="{FF2B5EF4-FFF2-40B4-BE49-F238E27FC236}">
                <a16:creationId xmlns:a16="http://schemas.microsoft.com/office/drawing/2014/main" id="{427345EF-4925-C946-AAFF-78A297562F13}"/>
              </a:ext>
            </a:extLst>
          </p:cNvPr>
          <p:cNvSpPr txBox="1"/>
          <p:nvPr/>
        </p:nvSpPr>
        <p:spPr>
          <a:xfrm>
            <a:off x="1359243" y="3951614"/>
            <a:ext cx="881973" cy="369332"/>
          </a:xfrm>
          <a:prstGeom prst="rect">
            <a:avLst/>
          </a:prstGeom>
          <a:noFill/>
        </p:spPr>
        <p:txBody>
          <a:bodyPr wrap="none" rtlCol="0">
            <a:spAutoFit/>
          </a:bodyPr>
          <a:lstStyle/>
          <a:p>
            <a:r>
              <a:rPr kumimoji="1" lang="zh-CN" altLang="en-US" b="1" dirty="0">
                <a:solidFill>
                  <a:schemeClr val="accent1"/>
                </a:solidFill>
                <a:latin typeface="Arial" panose="020B0604020202020204" pitchFamily="34" charset="0"/>
                <a:ea typeface="微软雅黑" panose="020B0503020204020204" pitchFamily="34" charset="-122"/>
                <a:cs typeface="Arial" panose="020B0604020202020204" pitchFamily="34" charset="0"/>
              </a:rPr>
              <a:t>机会：</a:t>
            </a:r>
          </a:p>
        </p:txBody>
      </p:sp>
      <p:sp>
        <p:nvSpPr>
          <p:cNvPr id="36" name="文本框 35">
            <a:extLst>
              <a:ext uri="{FF2B5EF4-FFF2-40B4-BE49-F238E27FC236}">
                <a16:creationId xmlns:a16="http://schemas.microsoft.com/office/drawing/2014/main" id="{789D55BA-82E1-9747-B198-AF693091E996}"/>
              </a:ext>
            </a:extLst>
          </p:cNvPr>
          <p:cNvSpPr txBox="1"/>
          <p:nvPr/>
        </p:nvSpPr>
        <p:spPr>
          <a:xfrm>
            <a:off x="1219200" y="4510631"/>
            <a:ext cx="2619632" cy="1853200"/>
          </a:xfrm>
          <a:prstGeom prst="rect">
            <a:avLst/>
          </a:prstGeom>
          <a:noFill/>
        </p:spPr>
        <p:txBody>
          <a:bodyPr wrap="square" rtlCol="0">
            <a:spAutoFit/>
          </a:bodyPr>
          <a:lstStyle/>
          <a:p>
            <a:pPr algn="l"/>
            <a:r>
              <a:rPr kumimoji="1" lang="zh-CN" altLang="en-US" sz="1400" dirty="0">
                <a:solidFill>
                  <a:schemeClr val="bg1"/>
                </a:solidFill>
                <a:latin typeface="Microsoft YaHei" panose="020B0503020204020204" pitchFamily="34" charset="-122"/>
                <a:ea typeface="Microsoft YaHei" panose="020B0503020204020204" pitchFamily="34" charset="-122"/>
              </a:rPr>
              <a:t>手机应用软件出路在于真正提供符合用户需求的生活化服务。</a:t>
            </a:r>
          </a:p>
          <a:p>
            <a:pPr algn="l"/>
            <a:r>
              <a:rPr kumimoji="1" lang="zh-CN" altLang="en-US" sz="1400" dirty="0">
                <a:solidFill>
                  <a:schemeClr val="bg1"/>
                </a:solidFill>
                <a:latin typeface="Microsoft YaHei" panose="020B0503020204020204" pitchFamily="34" charset="-122"/>
                <a:ea typeface="Microsoft YaHei" panose="020B0503020204020204" pitchFamily="34" charset="-122"/>
              </a:rPr>
              <a:t>国家重视程度加大，有了国家的保障，软件企业在发展战略的时候，不再是“无米之炊”并且在融资、外部竞争环境上有所好转。</a:t>
            </a:r>
          </a:p>
          <a:p>
            <a:pPr>
              <a:lnSpc>
                <a:spcPct val="130000"/>
              </a:lnSpc>
            </a:pPr>
            <a:endParaRPr kumimoji="1" lang="zh-CN" altLang="en-US" sz="1400" dirty="0">
              <a:solidFill>
                <a:schemeClr val="bg1"/>
              </a:solidFill>
              <a:latin typeface="Microsoft YaHei" panose="020B0503020204020204" pitchFamily="34" charset="-122"/>
              <a:ea typeface="Microsoft YaHei" panose="020B0503020204020204" pitchFamily="34" charset="-122"/>
            </a:endParaRPr>
          </a:p>
        </p:txBody>
      </p:sp>
      <p:sp>
        <p:nvSpPr>
          <p:cNvPr id="37" name="圆角矩形 36">
            <a:extLst>
              <a:ext uri="{FF2B5EF4-FFF2-40B4-BE49-F238E27FC236}">
                <a16:creationId xmlns:a16="http://schemas.microsoft.com/office/drawing/2014/main" id="{24CE66E6-43E8-4449-9813-7D594A5CA6F3}"/>
              </a:ext>
            </a:extLst>
          </p:cNvPr>
          <p:cNvSpPr/>
          <p:nvPr/>
        </p:nvSpPr>
        <p:spPr>
          <a:xfrm>
            <a:off x="8367608" y="1937048"/>
            <a:ext cx="1404922" cy="3842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ABEE4805-5383-D14A-BBE2-3AB206D9D0D8}"/>
              </a:ext>
            </a:extLst>
          </p:cNvPr>
          <p:cNvSpPr txBox="1"/>
          <p:nvPr/>
        </p:nvSpPr>
        <p:spPr>
          <a:xfrm>
            <a:off x="8507651" y="1937048"/>
            <a:ext cx="881973" cy="369332"/>
          </a:xfrm>
          <a:prstGeom prst="rect">
            <a:avLst/>
          </a:prstGeom>
          <a:noFill/>
        </p:spPr>
        <p:txBody>
          <a:bodyPr wrap="none" rtlCol="0">
            <a:spAutoFit/>
          </a:bodyPr>
          <a:lstStyle/>
          <a:p>
            <a:r>
              <a:rPr kumimoji="1" lang="zh-CN" altLang="en-US" b="1" dirty="0">
                <a:solidFill>
                  <a:schemeClr val="accent1"/>
                </a:solidFill>
                <a:latin typeface="Arial" panose="020B0604020202020204" pitchFamily="34" charset="0"/>
                <a:ea typeface="微软雅黑" panose="020B0503020204020204" pitchFamily="34" charset="-122"/>
                <a:cs typeface="Arial" panose="020B0604020202020204" pitchFamily="34" charset="0"/>
              </a:rPr>
              <a:t>劣势：</a:t>
            </a:r>
          </a:p>
        </p:txBody>
      </p:sp>
      <p:sp>
        <p:nvSpPr>
          <p:cNvPr id="39" name="文本框 38">
            <a:extLst>
              <a:ext uri="{FF2B5EF4-FFF2-40B4-BE49-F238E27FC236}">
                <a16:creationId xmlns:a16="http://schemas.microsoft.com/office/drawing/2014/main" id="{8BC60249-7430-504A-9B61-C44E120080A4}"/>
              </a:ext>
            </a:extLst>
          </p:cNvPr>
          <p:cNvSpPr txBox="1"/>
          <p:nvPr/>
        </p:nvSpPr>
        <p:spPr>
          <a:xfrm>
            <a:off x="8367608" y="2406657"/>
            <a:ext cx="2619632" cy="1853200"/>
          </a:xfrm>
          <a:prstGeom prst="rect">
            <a:avLst/>
          </a:prstGeom>
          <a:noFill/>
        </p:spPr>
        <p:txBody>
          <a:bodyPr wrap="square" rtlCol="0">
            <a:spAutoFit/>
          </a:bodyPr>
          <a:lstStyle/>
          <a:p>
            <a:pPr algn="l"/>
            <a:r>
              <a:rPr kumimoji="1" lang="zh-CN" altLang="en-US" sz="1400" dirty="0">
                <a:solidFill>
                  <a:schemeClr val="bg1"/>
                </a:solidFill>
                <a:latin typeface="Microsoft YaHei" panose="020B0503020204020204" pitchFamily="34" charset="-122"/>
                <a:ea typeface="Microsoft YaHei" panose="020B0503020204020204" pitchFamily="34" charset="-122"/>
              </a:rPr>
              <a:t>对于新产品，投资回收期较长。</a:t>
            </a:r>
          </a:p>
          <a:p>
            <a:r>
              <a:rPr kumimoji="1" lang="zh-CN" altLang="en-US" sz="1400" dirty="0">
                <a:solidFill>
                  <a:schemeClr val="bg1"/>
                </a:solidFill>
                <a:latin typeface="Microsoft YaHei" panose="020B0503020204020204" pitchFamily="34" charset="-122"/>
                <a:ea typeface="Microsoft YaHei" panose="020B0503020204020204" pitchFamily="34" charset="-122"/>
              </a:rPr>
              <a:t>用户对手机广告普遍比较反感，对于</a:t>
            </a:r>
            <a:r>
              <a:rPr kumimoji="1" lang="en-US" altLang="zh-CN" sz="1400" dirty="0">
                <a:solidFill>
                  <a:schemeClr val="bg1"/>
                </a:solidFill>
                <a:latin typeface="Microsoft YaHei" panose="020B0503020204020204" pitchFamily="34" charset="-122"/>
                <a:ea typeface="Microsoft YaHei" panose="020B0503020204020204" pitchFamily="34" charset="-122"/>
              </a:rPr>
              <a:t>APP</a:t>
            </a:r>
            <a:r>
              <a:rPr kumimoji="1" lang="zh-CN" altLang="en-US" sz="1400" dirty="0">
                <a:solidFill>
                  <a:schemeClr val="bg1"/>
                </a:solidFill>
                <a:latin typeface="Microsoft YaHei" panose="020B0503020204020204" pitchFamily="34" charset="-122"/>
                <a:ea typeface="Microsoft YaHei" panose="020B0503020204020204" pitchFamily="34" charset="-122"/>
              </a:rPr>
              <a:t>植入广告将是机遇与风险并存的挑战。目前手机软件市场同质化产品过多，开发成本普遍较高并且推广困难。</a:t>
            </a:r>
          </a:p>
          <a:p>
            <a:pPr algn="l"/>
            <a:endParaRPr lang="zh-CN" altLang="en-US" sz="1400" dirty="0">
              <a:effectLst/>
            </a:endParaRPr>
          </a:p>
          <a:p>
            <a:pPr>
              <a:lnSpc>
                <a:spcPct val="130000"/>
              </a:lnSpc>
            </a:pPr>
            <a:endParaRPr kumimoji="1" lang="zh-CN" altLang="en-US" sz="1400" dirty="0">
              <a:solidFill>
                <a:schemeClr val="bg1"/>
              </a:solidFill>
              <a:latin typeface="Microsoft YaHei" panose="020B0503020204020204" pitchFamily="34" charset="-122"/>
              <a:ea typeface="Microsoft YaHei" panose="020B0503020204020204" pitchFamily="34" charset="-122"/>
            </a:endParaRPr>
          </a:p>
        </p:txBody>
      </p:sp>
      <p:sp>
        <p:nvSpPr>
          <p:cNvPr id="42" name="圆角矩形 41">
            <a:extLst>
              <a:ext uri="{FF2B5EF4-FFF2-40B4-BE49-F238E27FC236}">
                <a16:creationId xmlns:a16="http://schemas.microsoft.com/office/drawing/2014/main" id="{FEFF8E6C-AD53-4C45-847B-CA968418467E}"/>
              </a:ext>
            </a:extLst>
          </p:cNvPr>
          <p:cNvSpPr/>
          <p:nvPr/>
        </p:nvSpPr>
        <p:spPr>
          <a:xfrm>
            <a:off x="8367608" y="3961466"/>
            <a:ext cx="1404922" cy="38420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CC48A04A-F2F5-2E42-BBC4-F5F9F4431241}"/>
              </a:ext>
            </a:extLst>
          </p:cNvPr>
          <p:cNvSpPr txBox="1"/>
          <p:nvPr/>
        </p:nvSpPr>
        <p:spPr>
          <a:xfrm>
            <a:off x="8507651" y="3961466"/>
            <a:ext cx="881973" cy="369332"/>
          </a:xfrm>
          <a:prstGeom prst="rect">
            <a:avLst/>
          </a:prstGeom>
          <a:noFill/>
        </p:spPr>
        <p:txBody>
          <a:bodyPr wrap="none" rtlCol="0">
            <a:spAutoFit/>
          </a:bodyPr>
          <a:lstStyle/>
          <a:p>
            <a:pPr algn="l"/>
            <a:r>
              <a:rPr kumimoji="1" lang="zh-CN" altLang="en-US" b="1" dirty="0">
                <a:solidFill>
                  <a:schemeClr val="accent1"/>
                </a:solidFill>
                <a:latin typeface="Arial" panose="020B0604020202020204" pitchFamily="34" charset="0"/>
                <a:ea typeface="微软雅黑" panose="020B0503020204020204" pitchFamily="34" charset="-122"/>
                <a:cs typeface="Arial" panose="020B0604020202020204" pitchFamily="34" charset="0"/>
              </a:rPr>
              <a:t>威胁：</a:t>
            </a:r>
          </a:p>
        </p:txBody>
      </p:sp>
      <p:sp>
        <p:nvSpPr>
          <p:cNvPr id="44" name="文本框 43">
            <a:extLst>
              <a:ext uri="{FF2B5EF4-FFF2-40B4-BE49-F238E27FC236}">
                <a16:creationId xmlns:a16="http://schemas.microsoft.com/office/drawing/2014/main" id="{91C9DDAB-4ACB-094F-B75C-1CDBDCE7D19B}"/>
              </a:ext>
            </a:extLst>
          </p:cNvPr>
          <p:cNvSpPr txBox="1"/>
          <p:nvPr/>
        </p:nvSpPr>
        <p:spPr>
          <a:xfrm>
            <a:off x="8367608" y="4520483"/>
            <a:ext cx="2619632" cy="1853200"/>
          </a:xfrm>
          <a:prstGeom prst="rect">
            <a:avLst/>
          </a:prstGeom>
          <a:noFill/>
        </p:spPr>
        <p:txBody>
          <a:bodyPr wrap="square" rtlCol="0">
            <a:spAutoFit/>
          </a:bodyPr>
          <a:lstStyle/>
          <a:p>
            <a:pPr algn="l"/>
            <a:r>
              <a:rPr kumimoji="1" lang="zh-CN" altLang="en-US" sz="1400" dirty="0">
                <a:solidFill>
                  <a:schemeClr val="bg1"/>
                </a:solidFill>
                <a:latin typeface="Microsoft YaHei" panose="020B0503020204020204" pitchFamily="34" charset="-122"/>
                <a:ea typeface="Microsoft YaHei" panose="020B0503020204020204" pitchFamily="34" charset="-122"/>
              </a:rPr>
              <a:t>竞争压力大，由于我国部分软件企业技术含量低，进入门槛低，面临激烈的竞争纷纷大打价格战。知识产权保护不到位，软件属于无形资产，但软件的盗版成本很低，因此软件行业侵权行为很猖獗。</a:t>
            </a:r>
          </a:p>
          <a:p>
            <a:pPr>
              <a:lnSpc>
                <a:spcPct val="130000"/>
              </a:lnSpc>
            </a:pPr>
            <a:endParaRPr kumimoji="1" lang="zh-CN" altLang="en-US" sz="1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7424103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2500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346A8AE-0BAD-E549-9C46-0189F815C0D0}"/>
              </a:ext>
            </a:extLst>
          </p:cNvPr>
          <p:cNvSpPr>
            <a:spLocks noGrp="1"/>
          </p:cNvSpPr>
          <p:nvPr>
            <p:ph type="body" sz="quarter" idx="10"/>
          </p:nvPr>
        </p:nvSpPr>
        <p:spPr>
          <a:xfrm>
            <a:off x="2191336" y="2777775"/>
            <a:ext cx="2044645" cy="587677"/>
          </a:xfrm>
        </p:spPr>
        <p:txBody>
          <a:bodyPr>
            <a:normAutofit/>
          </a:bodyPr>
          <a:lstStyle/>
          <a:p>
            <a:r>
              <a:rPr kumimoji="1" lang="zh-CN" altLang="en-US" dirty="0"/>
              <a:t>产品简介</a:t>
            </a:r>
          </a:p>
        </p:txBody>
      </p:sp>
      <p:sp>
        <p:nvSpPr>
          <p:cNvPr id="3" name="文本占位符 2">
            <a:extLst>
              <a:ext uri="{FF2B5EF4-FFF2-40B4-BE49-F238E27FC236}">
                <a16:creationId xmlns:a16="http://schemas.microsoft.com/office/drawing/2014/main" id="{6759FFA2-3647-9645-A277-85FE8AD6E46F}"/>
              </a:ext>
            </a:extLst>
          </p:cNvPr>
          <p:cNvSpPr>
            <a:spLocks noGrp="1"/>
          </p:cNvSpPr>
          <p:nvPr>
            <p:ph type="body" sz="quarter" idx="11"/>
          </p:nvPr>
        </p:nvSpPr>
        <p:spPr>
          <a:xfrm>
            <a:off x="2191336" y="3191522"/>
            <a:ext cx="2705983" cy="587677"/>
          </a:xfrm>
        </p:spPr>
        <p:txBody>
          <a:bodyPr>
            <a:normAutofit/>
          </a:bodyPr>
          <a:lstStyle/>
          <a:p>
            <a:r>
              <a:rPr lang="en-US" altLang="zh-CN" dirty="0"/>
              <a:t>Product  introduction</a:t>
            </a:r>
            <a:endParaRPr kumimoji="1" lang="zh-CN" altLang="en-US" dirty="0"/>
          </a:p>
        </p:txBody>
      </p:sp>
      <p:sp>
        <p:nvSpPr>
          <p:cNvPr id="4" name="文本占位符 3">
            <a:extLst>
              <a:ext uri="{FF2B5EF4-FFF2-40B4-BE49-F238E27FC236}">
                <a16:creationId xmlns:a16="http://schemas.microsoft.com/office/drawing/2014/main" id="{13FEEE4C-9A06-C546-8AAE-20DE1324F081}"/>
              </a:ext>
            </a:extLst>
          </p:cNvPr>
          <p:cNvSpPr>
            <a:spLocks noGrp="1"/>
          </p:cNvSpPr>
          <p:nvPr>
            <p:ph type="body" sz="quarter" idx="12"/>
          </p:nvPr>
        </p:nvSpPr>
        <p:spPr>
          <a:xfrm>
            <a:off x="7648297" y="2777774"/>
            <a:ext cx="2044645" cy="587677"/>
          </a:xfrm>
        </p:spPr>
        <p:txBody>
          <a:bodyPr>
            <a:normAutofit/>
          </a:bodyPr>
          <a:lstStyle/>
          <a:p>
            <a:r>
              <a:rPr kumimoji="1" lang="zh-CN" altLang="en-US" dirty="0"/>
              <a:t>实现过程</a:t>
            </a:r>
          </a:p>
        </p:txBody>
      </p:sp>
      <p:sp>
        <p:nvSpPr>
          <p:cNvPr id="5" name="文本占位符 4">
            <a:extLst>
              <a:ext uri="{FF2B5EF4-FFF2-40B4-BE49-F238E27FC236}">
                <a16:creationId xmlns:a16="http://schemas.microsoft.com/office/drawing/2014/main" id="{9F3DE0C3-83C9-D149-97B6-114CE2C99B72}"/>
              </a:ext>
            </a:extLst>
          </p:cNvPr>
          <p:cNvSpPr>
            <a:spLocks noGrp="1"/>
          </p:cNvSpPr>
          <p:nvPr>
            <p:ph type="body" sz="quarter" idx="13"/>
          </p:nvPr>
        </p:nvSpPr>
        <p:spPr>
          <a:xfrm>
            <a:off x="7648298" y="3155862"/>
            <a:ext cx="2705984" cy="587677"/>
          </a:xfrm>
        </p:spPr>
        <p:txBody>
          <a:bodyPr>
            <a:normAutofit/>
          </a:bodyPr>
          <a:lstStyle/>
          <a:p>
            <a:r>
              <a:rPr lang="en-US" altLang="zh-CN" dirty="0"/>
              <a:t>Realization  process</a:t>
            </a:r>
            <a:endParaRPr kumimoji="1" lang="zh-CN" altLang="en-US" dirty="0"/>
          </a:p>
        </p:txBody>
      </p:sp>
      <p:sp>
        <p:nvSpPr>
          <p:cNvPr id="6" name="文本占位符 5">
            <a:extLst>
              <a:ext uri="{FF2B5EF4-FFF2-40B4-BE49-F238E27FC236}">
                <a16:creationId xmlns:a16="http://schemas.microsoft.com/office/drawing/2014/main" id="{5991F444-F631-7947-A851-BCF90FCA708F}"/>
              </a:ext>
            </a:extLst>
          </p:cNvPr>
          <p:cNvSpPr>
            <a:spLocks noGrp="1"/>
          </p:cNvSpPr>
          <p:nvPr>
            <p:ph type="body" sz="quarter" idx="14"/>
          </p:nvPr>
        </p:nvSpPr>
        <p:spPr>
          <a:xfrm>
            <a:off x="2191336" y="4171965"/>
            <a:ext cx="2066990" cy="587677"/>
          </a:xfrm>
        </p:spPr>
        <p:txBody>
          <a:bodyPr>
            <a:normAutofit/>
          </a:bodyPr>
          <a:lstStyle/>
          <a:p>
            <a:r>
              <a:rPr kumimoji="1" lang="zh-CN" altLang="en-US" dirty="0"/>
              <a:t>财务分析</a:t>
            </a:r>
          </a:p>
        </p:txBody>
      </p:sp>
      <p:sp>
        <p:nvSpPr>
          <p:cNvPr id="7" name="文本占位符 6">
            <a:extLst>
              <a:ext uri="{FF2B5EF4-FFF2-40B4-BE49-F238E27FC236}">
                <a16:creationId xmlns:a16="http://schemas.microsoft.com/office/drawing/2014/main" id="{2A38A52F-CE7A-4844-90A7-05865DBB662F}"/>
              </a:ext>
            </a:extLst>
          </p:cNvPr>
          <p:cNvSpPr>
            <a:spLocks noGrp="1"/>
          </p:cNvSpPr>
          <p:nvPr>
            <p:ph type="body" sz="quarter" idx="15"/>
          </p:nvPr>
        </p:nvSpPr>
        <p:spPr>
          <a:xfrm>
            <a:off x="2191334" y="4606299"/>
            <a:ext cx="2401291" cy="587677"/>
          </a:xfrm>
        </p:spPr>
        <p:txBody>
          <a:bodyPr/>
          <a:lstStyle/>
          <a:p>
            <a:r>
              <a:rPr lang="en-US" altLang="zh-CN" dirty="0"/>
              <a:t>Financial  analysis</a:t>
            </a:r>
            <a:endParaRPr kumimoji="1" lang="zh-CN" altLang="en-US" dirty="0"/>
          </a:p>
        </p:txBody>
      </p:sp>
      <p:sp>
        <p:nvSpPr>
          <p:cNvPr id="8" name="文本占位符 7">
            <a:extLst>
              <a:ext uri="{FF2B5EF4-FFF2-40B4-BE49-F238E27FC236}">
                <a16:creationId xmlns:a16="http://schemas.microsoft.com/office/drawing/2014/main" id="{54BD2CCC-3674-2848-8462-AD1F064B2742}"/>
              </a:ext>
            </a:extLst>
          </p:cNvPr>
          <p:cNvSpPr>
            <a:spLocks noGrp="1"/>
          </p:cNvSpPr>
          <p:nvPr>
            <p:ph type="body" sz="quarter" idx="16"/>
          </p:nvPr>
        </p:nvSpPr>
        <p:spPr>
          <a:xfrm>
            <a:off x="7648297" y="4171964"/>
            <a:ext cx="2118609" cy="592541"/>
          </a:xfrm>
        </p:spPr>
        <p:txBody>
          <a:bodyPr>
            <a:normAutofit/>
          </a:bodyPr>
          <a:lstStyle/>
          <a:p>
            <a:r>
              <a:rPr kumimoji="1" lang="zh-CN" altLang="en-US" dirty="0"/>
              <a:t>风险预测</a:t>
            </a:r>
          </a:p>
        </p:txBody>
      </p:sp>
      <p:sp>
        <p:nvSpPr>
          <p:cNvPr id="9" name="文本占位符 8">
            <a:extLst>
              <a:ext uri="{FF2B5EF4-FFF2-40B4-BE49-F238E27FC236}">
                <a16:creationId xmlns:a16="http://schemas.microsoft.com/office/drawing/2014/main" id="{247A33C9-404A-EC49-85CA-AB5ABF409690}"/>
              </a:ext>
            </a:extLst>
          </p:cNvPr>
          <p:cNvSpPr>
            <a:spLocks noGrp="1"/>
          </p:cNvSpPr>
          <p:nvPr>
            <p:ph type="body" sz="quarter" idx="17"/>
          </p:nvPr>
        </p:nvSpPr>
        <p:spPr>
          <a:xfrm>
            <a:off x="7685278" y="4585712"/>
            <a:ext cx="2044646" cy="587677"/>
          </a:xfrm>
        </p:spPr>
        <p:txBody>
          <a:bodyPr/>
          <a:lstStyle/>
          <a:p>
            <a:r>
              <a:rPr lang="en-US" altLang="zh-CN" dirty="0"/>
              <a:t>Risk  prediction</a:t>
            </a:r>
            <a:endParaRPr kumimoji="1" lang="zh-CN" altLang="en-US" dirty="0"/>
          </a:p>
        </p:txBody>
      </p:sp>
    </p:spTree>
    <p:extLst>
      <p:ext uri="{BB962C8B-B14F-4D97-AF65-F5344CB8AC3E}">
        <p14:creationId xmlns:p14="http://schemas.microsoft.com/office/powerpoint/2010/main" val="40996764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占位符 11">
            <a:extLst>
              <a:ext uri="{FF2B5EF4-FFF2-40B4-BE49-F238E27FC236}">
                <a16:creationId xmlns:a16="http://schemas.microsoft.com/office/drawing/2014/main" id="{5391C29C-7B6D-4E48-B7D2-17B9D6C300BC}"/>
              </a:ext>
            </a:extLst>
          </p:cNvPr>
          <p:cNvSpPr>
            <a:spLocks noGrp="1"/>
          </p:cNvSpPr>
          <p:nvPr>
            <p:ph type="body" sz="quarter" idx="10"/>
          </p:nvPr>
        </p:nvSpPr>
        <p:spPr/>
        <p:txBody>
          <a:bodyPr>
            <a:normAutofit fontScale="92500" lnSpcReduction="20000"/>
          </a:bodyPr>
          <a:lstStyle/>
          <a:p>
            <a:r>
              <a:rPr kumimoji="1" lang="zh-CN" altLang="en-US" dirty="0"/>
              <a:t>产品简介</a:t>
            </a:r>
          </a:p>
        </p:txBody>
      </p:sp>
      <p:sp>
        <p:nvSpPr>
          <p:cNvPr id="13" name="文本占位符 12">
            <a:extLst>
              <a:ext uri="{FF2B5EF4-FFF2-40B4-BE49-F238E27FC236}">
                <a16:creationId xmlns:a16="http://schemas.microsoft.com/office/drawing/2014/main" id="{5A2615CD-F0C2-4941-A3DC-B2E37A22F83A}"/>
              </a:ext>
            </a:extLst>
          </p:cNvPr>
          <p:cNvSpPr>
            <a:spLocks noGrp="1"/>
          </p:cNvSpPr>
          <p:nvPr>
            <p:ph type="body" sz="quarter" idx="11"/>
          </p:nvPr>
        </p:nvSpPr>
        <p:spPr>
          <a:xfrm>
            <a:off x="5144759" y="3378600"/>
            <a:ext cx="4535506" cy="587677"/>
          </a:xfrm>
        </p:spPr>
        <p:txBody>
          <a:bodyPr/>
          <a:lstStyle/>
          <a:p>
            <a:r>
              <a:rPr lang="en-US" altLang="zh-CN" sz="3200" dirty="0"/>
              <a:t>Product  introduction</a:t>
            </a:r>
            <a:endParaRPr kumimoji="1" lang="zh-CN" altLang="en-US" sz="3200" dirty="0"/>
          </a:p>
          <a:p>
            <a:endParaRPr lang="zh-CN" altLang="en-US" dirty="0"/>
          </a:p>
        </p:txBody>
      </p:sp>
      <p:sp>
        <p:nvSpPr>
          <p:cNvPr id="14" name="文本占位符 13">
            <a:extLst>
              <a:ext uri="{FF2B5EF4-FFF2-40B4-BE49-F238E27FC236}">
                <a16:creationId xmlns:a16="http://schemas.microsoft.com/office/drawing/2014/main" id="{18EDCEE5-D321-C841-B9BF-0CC8BFF019AB}"/>
              </a:ext>
            </a:extLst>
          </p:cNvPr>
          <p:cNvSpPr>
            <a:spLocks noGrp="1"/>
          </p:cNvSpPr>
          <p:nvPr>
            <p:ph type="body" sz="quarter" idx="12"/>
          </p:nvPr>
        </p:nvSpPr>
        <p:spPr/>
        <p:txBody>
          <a:bodyPr/>
          <a:lstStyle/>
          <a:p>
            <a:r>
              <a:rPr lang="en-US" altLang="zh-CN" dirty="0"/>
              <a:t>1</a:t>
            </a:r>
            <a:endParaRPr lang="zh-CN" altLang="en-US" dirty="0"/>
          </a:p>
        </p:txBody>
      </p:sp>
    </p:spTree>
    <p:extLst>
      <p:ext uri="{BB962C8B-B14F-4D97-AF65-F5344CB8AC3E}">
        <p14:creationId xmlns:p14="http://schemas.microsoft.com/office/powerpoint/2010/main" val="1934276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EC0DCC28-5CC3-8D44-9348-F3EBCBE63549}"/>
              </a:ext>
            </a:extLst>
          </p:cNvPr>
          <p:cNvSpPr>
            <a:spLocks noGrp="1"/>
          </p:cNvSpPr>
          <p:nvPr>
            <p:ph type="body" sz="quarter" idx="10"/>
          </p:nvPr>
        </p:nvSpPr>
        <p:spPr/>
        <p:txBody>
          <a:bodyPr/>
          <a:lstStyle/>
          <a:p>
            <a:r>
              <a:rPr lang="zh-CN" altLang="en-US" dirty="0"/>
              <a:t>产品简介</a:t>
            </a:r>
          </a:p>
        </p:txBody>
      </p:sp>
      <p:sp>
        <p:nvSpPr>
          <p:cNvPr id="6" name="文本占位符 5">
            <a:extLst>
              <a:ext uri="{FF2B5EF4-FFF2-40B4-BE49-F238E27FC236}">
                <a16:creationId xmlns:a16="http://schemas.microsoft.com/office/drawing/2014/main" id="{00D9EC8C-F011-2446-98CE-B5A5DBA60934}"/>
              </a:ext>
            </a:extLst>
          </p:cNvPr>
          <p:cNvSpPr>
            <a:spLocks noGrp="1"/>
          </p:cNvSpPr>
          <p:nvPr>
            <p:ph type="body" sz="quarter" idx="11"/>
          </p:nvPr>
        </p:nvSpPr>
        <p:spPr/>
        <p:txBody>
          <a:bodyPr/>
          <a:lstStyle/>
          <a:p>
            <a:r>
              <a:rPr lang="en-US" altLang="zh-CN" sz="1800" dirty="0"/>
              <a:t>Product  introduction</a:t>
            </a:r>
            <a:endParaRPr kumimoji="1" lang="zh-CN" altLang="en-US" sz="1800" dirty="0"/>
          </a:p>
          <a:p>
            <a:endParaRPr lang="zh-CN" altLang="en-US" dirty="0"/>
          </a:p>
        </p:txBody>
      </p:sp>
      <p:sp>
        <p:nvSpPr>
          <p:cNvPr id="9" name="弧 8">
            <a:extLst>
              <a:ext uri="{FF2B5EF4-FFF2-40B4-BE49-F238E27FC236}">
                <a16:creationId xmlns:a16="http://schemas.microsoft.com/office/drawing/2014/main" id="{CAB81554-479B-8F42-AB3B-D0C452260E55}"/>
              </a:ext>
            </a:extLst>
          </p:cNvPr>
          <p:cNvSpPr/>
          <p:nvPr/>
        </p:nvSpPr>
        <p:spPr>
          <a:xfrm rot="1840888">
            <a:off x="30702" y="1608363"/>
            <a:ext cx="4591045" cy="4591045"/>
          </a:xfrm>
          <a:prstGeom prst="arc">
            <a:avLst>
              <a:gd name="adj1" fmla="val 15717286"/>
              <a:gd name="adj2" fmla="val 2092998"/>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0" name="椭圆 9">
            <a:extLst>
              <a:ext uri="{FF2B5EF4-FFF2-40B4-BE49-F238E27FC236}">
                <a16:creationId xmlns:a16="http://schemas.microsoft.com/office/drawing/2014/main" id="{13046BC1-E9C1-9F41-A4F1-300C6B2047F3}"/>
              </a:ext>
            </a:extLst>
          </p:cNvPr>
          <p:cNvSpPr/>
          <p:nvPr/>
        </p:nvSpPr>
        <p:spPr>
          <a:xfrm>
            <a:off x="550863" y="2113807"/>
            <a:ext cx="3550722" cy="3550722"/>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9B98377F-F86A-824F-BE13-B75FC639E4CB}"/>
              </a:ext>
            </a:extLst>
          </p:cNvPr>
          <p:cNvSpPr txBox="1"/>
          <p:nvPr/>
        </p:nvSpPr>
        <p:spPr>
          <a:xfrm>
            <a:off x="1081570" y="2611895"/>
            <a:ext cx="3015936" cy="2554545"/>
          </a:xfrm>
          <a:prstGeom prst="rect">
            <a:avLst/>
          </a:prstGeom>
          <a:noFill/>
        </p:spPr>
        <p:txBody>
          <a:bodyPr wrap="square" rtlCol="0">
            <a:spAutoFit/>
          </a:bodyPr>
          <a:lstStyle/>
          <a:p>
            <a:r>
              <a:rPr kumimoji="1" lang="zh-CN" altLang="en-US" sz="8000" b="1" i="1" dirty="0">
                <a:solidFill>
                  <a:schemeClr val="accent1"/>
                </a:solidFill>
                <a:effectLst>
                  <a:outerShdw blurRad="50800" dist="38100" dir="2700000" algn="tl" rotWithShape="0">
                    <a:prstClr val="black">
                      <a:alpha val="40000"/>
                    </a:prstClr>
                  </a:outerShdw>
                </a:effectLst>
                <a:latin typeface="Arial" panose="020B0604020202020204" pitchFamily="34" charset="0"/>
                <a:ea typeface="Microsoft YaHei" panose="020B0503020204020204" pitchFamily="34" charset="-122"/>
                <a:cs typeface="Arial" panose="020B0604020202020204" pitchFamily="34" charset="0"/>
              </a:rPr>
              <a:t>产品介绍</a:t>
            </a:r>
          </a:p>
        </p:txBody>
      </p:sp>
      <p:sp>
        <p:nvSpPr>
          <p:cNvPr id="17" name="任意形状 16">
            <a:extLst>
              <a:ext uri="{FF2B5EF4-FFF2-40B4-BE49-F238E27FC236}">
                <a16:creationId xmlns:a16="http://schemas.microsoft.com/office/drawing/2014/main" id="{55FB87EA-C47B-8041-8251-3692B2F53E68}"/>
              </a:ext>
            </a:extLst>
          </p:cNvPr>
          <p:cNvSpPr/>
          <p:nvPr/>
        </p:nvSpPr>
        <p:spPr>
          <a:xfrm rot="16200000">
            <a:off x="7708745" y="-939810"/>
            <a:ext cx="1306286" cy="6558498"/>
          </a:xfrm>
          <a:custGeom>
            <a:avLst/>
            <a:gdLst>
              <a:gd name="connsiteX0" fmla="*/ 1306286 w 1306286"/>
              <a:gd name="connsiteY0" fmla="*/ 324595 h 6558498"/>
              <a:gd name="connsiteX1" fmla="*/ 1306286 w 1306286"/>
              <a:gd name="connsiteY1" fmla="*/ 6471408 h 6558498"/>
              <a:gd name="connsiteX2" fmla="*/ 1219196 w 1306286"/>
              <a:gd name="connsiteY2" fmla="*/ 6558498 h 6558498"/>
              <a:gd name="connsiteX3" fmla="*/ 87090 w 1306286"/>
              <a:gd name="connsiteY3" fmla="*/ 6558498 h 6558498"/>
              <a:gd name="connsiteX4" fmla="*/ 0 w 1306286"/>
              <a:gd name="connsiteY4" fmla="*/ 6471408 h 6558498"/>
              <a:gd name="connsiteX5" fmla="*/ 0 w 1306286"/>
              <a:gd name="connsiteY5" fmla="*/ 324595 h 6558498"/>
              <a:gd name="connsiteX6" fmla="*/ 87090 w 1306286"/>
              <a:gd name="connsiteY6" fmla="*/ 237505 h 6558498"/>
              <a:gd name="connsiteX7" fmla="*/ 522515 w 1306286"/>
              <a:gd name="connsiteY7" fmla="*/ 237505 h 6558498"/>
              <a:gd name="connsiteX8" fmla="*/ 641269 w 1306286"/>
              <a:gd name="connsiteY8" fmla="*/ 0 h 6558498"/>
              <a:gd name="connsiteX9" fmla="*/ 760022 w 1306286"/>
              <a:gd name="connsiteY9" fmla="*/ 237505 h 6558498"/>
              <a:gd name="connsiteX10" fmla="*/ 1219196 w 1306286"/>
              <a:gd name="connsiteY10" fmla="*/ 237505 h 6558498"/>
              <a:gd name="connsiteX11" fmla="*/ 1306286 w 1306286"/>
              <a:gd name="connsiteY11" fmla="*/ 324595 h 6558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6286" h="6558498">
                <a:moveTo>
                  <a:pt x="1306286" y="324595"/>
                </a:moveTo>
                <a:lnTo>
                  <a:pt x="1306286" y="6471408"/>
                </a:lnTo>
                <a:cubicBezTo>
                  <a:pt x="1306286" y="6519506"/>
                  <a:pt x="1267294" y="6558498"/>
                  <a:pt x="1219196" y="6558498"/>
                </a:cubicBezTo>
                <a:lnTo>
                  <a:pt x="87090" y="6558498"/>
                </a:lnTo>
                <a:cubicBezTo>
                  <a:pt x="38992" y="6558498"/>
                  <a:pt x="0" y="6519506"/>
                  <a:pt x="0" y="6471408"/>
                </a:cubicBezTo>
                <a:lnTo>
                  <a:pt x="0" y="324595"/>
                </a:lnTo>
                <a:cubicBezTo>
                  <a:pt x="0" y="276497"/>
                  <a:pt x="38992" y="237505"/>
                  <a:pt x="87090" y="237505"/>
                </a:cubicBezTo>
                <a:lnTo>
                  <a:pt x="522515" y="237505"/>
                </a:lnTo>
                <a:lnTo>
                  <a:pt x="641269" y="0"/>
                </a:lnTo>
                <a:lnTo>
                  <a:pt x="760022" y="237505"/>
                </a:lnTo>
                <a:lnTo>
                  <a:pt x="1219196" y="237505"/>
                </a:lnTo>
                <a:cubicBezTo>
                  <a:pt x="1267294" y="237505"/>
                  <a:pt x="1306286" y="276497"/>
                  <a:pt x="1306286" y="32459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8" name="任意形状 17">
            <a:extLst>
              <a:ext uri="{FF2B5EF4-FFF2-40B4-BE49-F238E27FC236}">
                <a16:creationId xmlns:a16="http://schemas.microsoft.com/office/drawing/2014/main" id="{77FFC619-5FEC-D443-9A1F-940FDE16EDB6}"/>
              </a:ext>
            </a:extLst>
          </p:cNvPr>
          <p:cNvSpPr/>
          <p:nvPr/>
        </p:nvSpPr>
        <p:spPr>
          <a:xfrm rot="16200000">
            <a:off x="7708745" y="731457"/>
            <a:ext cx="1306286" cy="6558498"/>
          </a:xfrm>
          <a:custGeom>
            <a:avLst/>
            <a:gdLst>
              <a:gd name="connsiteX0" fmla="*/ 1306286 w 1306286"/>
              <a:gd name="connsiteY0" fmla="*/ 324595 h 6558498"/>
              <a:gd name="connsiteX1" fmla="*/ 1306286 w 1306286"/>
              <a:gd name="connsiteY1" fmla="*/ 6471408 h 6558498"/>
              <a:gd name="connsiteX2" fmla="*/ 1219196 w 1306286"/>
              <a:gd name="connsiteY2" fmla="*/ 6558498 h 6558498"/>
              <a:gd name="connsiteX3" fmla="*/ 87090 w 1306286"/>
              <a:gd name="connsiteY3" fmla="*/ 6558498 h 6558498"/>
              <a:gd name="connsiteX4" fmla="*/ 0 w 1306286"/>
              <a:gd name="connsiteY4" fmla="*/ 6471408 h 6558498"/>
              <a:gd name="connsiteX5" fmla="*/ 0 w 1306286"/>
              <a:gd name="connsiteY5" fmla="*/ 324595 h 6558498"/>
              <a:gd name="connsiteX6" fmla="*/ 87090 w 1306286"/>
              <a:gd name="connsiteY6" fmla="*/ 237505 h 6558498"/>
              <a:gd name="connsiteX7" fmla="*/ 522515 w 1306286"/>
              <a:gd name="connsiteY7" fmla="*/ 237505 h 6558498"/>
              <a:gd name="connsiteX8" fmla="*/ 641269 w 1306286"/>
              <a:gd name="connsiteY8" fmla="*/ 0 h 6558498"/>
              <a:gd name="connsiteX9" fmla="*/ 760022 w 1306286"/>
              <a:gd name="connsiteY9" fmla="*/ 237505 h 6558498"/>
              <a:gd name="connsiteX10" fmla="*/ 1219196 w 1306286"/>
              <a:gd name="connsiteY10" fmla="*/ 237505 h 6558498"/>
              <a:gd name="connsiteX11" fmla="*/ 1306286 w 1306286"/>
              <a:gd name="connsiteY11" fmla="*/ 324595 h 6558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6286" h="6558498">
                <a:moveTo>
                  <a:pt x="1306286" y="324595"/>
                </a:moveTo>
                <a:lnTo>
                  <a:pt x="1306286" y="6471408"/>
                </a:lnTo>
                <a:cubicBezTo>
                  <a:pt x="1306286" y="6519506"/>
                  <a:pt x="1267294" y="6558498"/>
                  <a:pt x="1219196" y="6558498"/>
                </a:cubicBezTo>
                <a:lnTo>
                  <a:pt x="87090" y="6558498"/>
                </a:lnTo>
                <a:cubicBezTo>
                  <a:pt x="38992" y="6558498"/>
                  <a:pt x="0" y="6519506"/>
                  <a:pt x="0" y="6471408"/>
                </a:cubicBezTo>
                <a:lnTo>
                  <a:pt x="0" y="324595"/>
                </a:lnTo>
                <a:cubicBezTo>
                  <a:pt x="0" y="276497"/>
                  <a:pt x="38992" y="237505"/>
                  <a:pt x="87090" y="237505"/>
                </a:cubicBezTo>
                <a:lnTo>
                  <a:pt x="522515" y="237505"/>
                </a:lnTo>
                <a:lnTo>
                  <a:pt x="641269" y="0"/>
                </a:lnTo>
                <a:lnTo>
                  <a:pt x="760022" y="237505"/>
                </a:lnTo>
                <a:lnTo>
                  <a:pt x="1219196" y="237505"/>
                </a:lnTo>
                <a:cubicBezTo>
                  <a:pt x="1267294" y="237505"/>
                  <a:pt x="1306286" y="276497"/>
                  <a:pt x="1306286" y="32459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9" name="任意形状 18">
            <a:extLst>
              <a:ext uri="{FF2B5EF4-FFF2-40B4-BE49-F238E27FC236}">
                <a16:creationId xmlns:a16="http://schemas.microsoft.com/office/drawing/2014/main" id="{E76FEF4D-3EED-BA4C-9865-43CAFF5FD7D5}"/>
              </a:ext>
            </a:extLst>
          </p:cNvPr>
          <p:cNvSpPr/>
          <p:nvPr/>
        </p:nvSpPr>
        <p:spPr>
          <a:xfrm rot="16200000">
            <a:off x="7708745" y="2373236"/>
            <a:ext cx="1306286" cy="6558498"/>
          </a:xfrm>
          <a:custGeom>
            <a:avLst/>
            <a:gdLst>
              <a:gd name="connsiteX0" fmla="*/ 1306286 w 1306286"/>
              <a:gd name="connsiteY0" fmla="*/ 324595 h 6558498"/>
              <a:gd name="connsiteX1" fmla="*/ 1306286 w 1306286"/>
              <a:gd name="connsiteY1" fmla="*/ 6471408 h 6558498"/>
              <a:gd name="connsiteX2" fmla="*/ 1219196 w 1306286"/>
              <a:gd name="connsiteY2" fmla="*/ 6558498 h 6558498"/>
              <a:gd name="connsiteX3" fmla="*/ 87090 w 1306286"/>
              <a:gd name="connsiteY3" fmla="*/ 6558498 h 6558498"/>
              <a:gd name="connsiteX4" fmla="*/ 0 w 1306286"/>
              <a:gd name="connsiteY4" fmla="*/ 6471408 h 6558498"/>
              <a:gd name="connsiteX5" fmla="*/ 0 w 1306286"/>
              <a:gd name="connsiteY5" fmla="*/ 324595 h 6558498"/>
              <a:gd name="connsiteX6" fmla="*/ 87090 w 1306286"/>
              <a:gd name="connsiteY6" fmla="*/ 237505 h 6558498"/>
              <a:gd name="connsiteX7" fmla="*/ 522515 w 1306286"/>
              <a:gd name="connsiteY7" fmla="*/ 237505 h 6558498"/>
              <a:gd name="connsiteX8" fmla="*/ 641269 w 1306286"/>
              <a:gd name="connsiteY8" fmla="*/ 0 h 6558498"/>
              <a:gd name="connsiteX9" fmla="*/ 760022 w 1306286"/>
              <a:gd name="connsiteY9" fmla="*/ 237505 h 6558498"/>
              <a:gd name="connsiteX10" fmla="*/ 1219196 w 1306286"/>
              <a:gd name="connsiteY10" fmla="*/ 237505 h 6558498"/>
              <a:gd name="connsiteX11" fmla="*/ 1306286 w 1306286"/>
              <a:gd name="connsiteY11" fmla="*/ 324595 h 6558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6286" h="6558498">
                <a:moveTo>
                  <a:pt x="1306286" y="324595"/>
                </a:moveTo>
                <a:lnTo>
                  <a:pt x="1306286" y="6471408"/>
                </a:lnTo>
                <a:cubicBezTo>
                  <a:pt x="1306286" y="6519506"/>
                  <a:pt x="1267294" y="6558498"/>
                  <a:pt x="1219196" y="6558498"/>
                </a:cubicBezTo>
                <a:lnTo>
                  <a:pt x="87090" y="6558498"/>
                </a:lnTo>
                <a:cubicBezTo>
                  <a:pt x="38992" y="6558498"/>
                  <a:pt x="0" y="6519506"/>
                  <a:pt x="0" y="6471408"/>
                </a:cubicBezTo>
                <a:lnTo>
                  <a:pt x="0" y="324595"/>
                </a:lnTo>
                <a:cubicBezTo>
                  <a:pt x="0" y="276497"/>
                  <a:pt x="38992" y="237505"/>
                  <a:pt x="87090" y="237505"/>
                </a:cubicBezTo>
                <a:lnTo>
                  <a:pt x="522515" y="237505"/>
                </a:lnTo>
                <a:lnTo>
                  <a:pt x="641269" y="0"/>
                </a:lnTo>
                <a:lnTo>
                  <a:pt x="760022" y="237505"/>
                </a:lnTo>
                <a:lnTo>
                  <a:pt x="1219196" y="237505"/>
                </a:lnTo>
                <a:cubicBezTo>
                  <a:pt x="1267294" y="237505"/>
                  <a:pt x="1306286" y="276497"/>
                  <a:pt x="1306286" y="32459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FB92C5E8-7B63-474E-BE49-BE650F354A04}"/>
              </a:ext>
            </a:extLst>
          </p:cNvPr>
          <p:cNvSpPr txBox="1"/>
          <p:nvPr/>
        </p:nvSpPr>
        <p:spPr>
          <a:xfrm>
            <a:off x="5419120" y="1720725"/>
            <a:ext cx="2492990" cy="400110"/>
          </a:xfrm>
          <a:prstGeom prst="rect">
            <a:avLst/>
          </a:prstGeom>
          <a:noFill/>
        </p:spPr>
        <p:txBody>
          <a:bodyPr wrap="none" rtlCol="0">
            <a:spAutoFit/>
          </a:bodyPr>
          <a:lstStyle/>
          <a:p>
            <a:r>
              <a:rPr kumimoji="1" lang="zh-CN" altLang="en-US" sz="2000" b="1" dirty="0">
                <a:solidFill>
                  <a:schemeClr val="accent1"/>
                </a:solidFill>
                <a:latin typeface="Microsoft YaHei" panose="020B0503020204020204" pitchFamily="34" charset="-122"/>
                <a:ea typeface="Microsoft YaHei" panose="020B0503020204020204" pitchFamily="34" charset="-122"/>
              </a:rPr>
              <a:t>产品名称与实现目的</a:t>
            </a:r>
          </a:p>
        </p:txBody>
      </p:sp>
      <p:sp>
        <p:nvSpPr>
          <p:cNvPr id="22" name="文本框 21">
            <a:extLst>
              <a:ext uri="{FF2B5EF4-FFF2-40B4-BE49-F238E27FC236}">
                <a16:creationId xmlns:a16="http://schemas.microsoft.com/office/drawing/2014/main" id="{8B490801-3E07-EE4B-B997-6C5B806CC0B1}"/>
              </a:ext>
            </a:extLst>
          </p:cNvPr>
          <p:cNvSpPr txBox="1"/>
          <p:nvPr/>
        </p:nvSpPr>
        <p:spPr>
          <a:xfrm>
            <a:off x="5436004" y="2046860"/>
            <a:ext cx="5937662" cy="991425"/>
          </a:xfrm>
          <a:prstGeom prst="rect">
            <a:avLst/>
          </a:prstGeom>
          <a:noFill/>
        </p:spPr>
        <p:txBody>
          <a:bodyPr wrap="square" rtlCol="0">
            <a:spAutoFit/>
          </a:bodyPr>
          <a:lstStyle/>
          <a:p>
            <a:pPr algn="l"/>
            <a:r>
              <a:rPr kumimoji="1" lang="zh-CN" altLang="en-US" sz="1400" dirty="0">
                <a:solidFill>
                  <a:schemeClr val="tx1">
                    <a:lumMod val="65000"/>
                    <a:lumOff val="35000"/>
                  </a:schemeClr>
                </a:solidFill>
                <a:latin typeface="Microsoft YaHei" panose="020B0503020204020204" pitchFamily="34" charset="-122"/>
                <a:ea typeface="Microsoft YaHei" panose="020B0503020204020204" pitchFamily="34" charset="-122"/>
              </a:rPr>
              <a:t>名称：大学生校园生活指南</a:t>
            </a:r>
            <a:r>
              <a:rPr kumimoji="1" lang="en-US" altLang="zh-CN" sz="1400" dirty="0">
                <a:solidFill>
                  <a:schemeClr val="tx1">
                    <a:lumMod val="65000"/>
                    <a:lumOff val="35000"/>
                  </a:schemeClr>
                </a:solidFill>
                <a:latin typeface="Microsoft YaHei" panose="020B0503020204020204" pitchFamily="34" charset="-122"/>
                <a:ea typeface="Microsoft YaHei" panose="020B0503020204020204" pitchFamily="34" charset="-122"/>
              </a:rPr>
              <a:t>APP </a:t>
            </a:r>
            <a:endParaRPr kumimoji="1" lang="zh-CN" altLang="en-US" sz="1400" dirty="0">
              <a:solidFill>
                <a:schemeClr val="tx1">
                  <a:lumMod val="65000"/>
                  <a:lumOff val="35000"/>
                </a:schemeClr>
              </a:solidFill>
              <a:latin typeface="Microsoft YaHei" panose="020B0503020204020204" pitchFamily="34" charset="-122"/>
              <a:ea typeface="Microsoft YaHei" panose="020B0503020204020204" pitchFamily="34" charset="-122"/>
            </a:endParaRPr>
          </a:p>
          <a:p>
            <a:pPr algn="l"/>
            <a:r>
              <a:rPr kumimoji="1" lang="zh-CN" altLang="en-US" sz="1400" dirty="0">
                <a:solidFill>
                  <a:schemeClr val="tx1">
                    <a:lumMod val="65000"/>
                    <a:lumOff val="35000"/>
                  </a:schemeClr>
                </a:solidFill>
                <a:latin typeface="Microsoft YaHei" panose="020B0503020204020204" pitchFamily="34" charset="-122"/>
                <a:ea typeface="Microsoft YaHei" panose="020B0503020204020204" pitchFamily="34" charset="-122"/>
              </a:rPr>
              <a:t>目的：为大学生提供独特、方便、快捷的生活方式，方便大学生生活，改变大学生生活</a:t>
            </a:r>
          </a:p>
          <a:p>
            <a:pPr>
              <a:lnSpc>
                <a:spcPct val="130000"/>
              </a:lnSpc>
            </a:pPr>
            <a:endParaRPr kumimoji="1" lang="zh-CN" altLang="en-US" sz="1400" dirty="0">
              <a:solidFill>
                <a:schemeClr val="tx1">
                  <a:lumMod val="65000"/>
                  <a:lumOff val="35000"/>
                </a:schemeClr>
              </a:solidFill>
              <a:latin typeface="Microsoft YaHei" panose="020B0503020204020204" pitchFamily="34" charset="-122"/>
              <a:ea typeface="Microsoft YaHei" panose="020B0503020204020204" pitchFamily="34" charset="-122"/>
            </a:endParaRPr>
          </a:p>
        </p:txBody>
      </p:sp>
      <p:sp>
        <p:nvSpPr>
          <p:cNvPr id="23" name="文本框 22">
            <a:extLst>
              <a:ext uri="{FF2B5EF4-FFF2-40B4-BE49-F238E27FC236}">
                <a16:creationId xmlns:a16="http://schemas.microsoft.com/office/drawing/2014/main" id="{2948B048-4C04-7045-A27F-DB43DE1DDA4B}"/>
              </a:ext>
            </a:extLst>
          </p:cNvPr>
          <p:cNvSpPr txBox="1"/>
          <p:nvPr/>
        </p:nvSpPr>
        <p:spPr>
          <a:xfrm>
            <a:off x="5419120" y="3393373"/>
            <a:ext cx="1210588" cy="400110"/>
          </a:xfrm>
          <a:prstGeom prst="rect">
            <a:avLst/>
          </a:prstGeom>
          <a:noFill/>
        </p:spPr>
        <p:txBody>
          <a:bodyPr wrap="none" rtlCol="0">
            <a:spAutoFit/>
          </a:bodyPr>
          <a:lstStyle/>
          <a:p>
            <a:r>
              <a:rPr kumimoji="1" lang="zh-CN" altLang="en-US" sz="2000" b="1" dirty="0">
                <a:solidFill>
                  <a:schemeClr val="accent1"/>
                </a:solidFill>
                <a:latin typeface="Microsoft YaHei" panose="020B0503020204020204" pitchFamily="34" charset="-122"/>
                <a:ea typeface="Microsoft YaHei" panose="020B0503020204020204" pitchFamily="34" charset="-122"/>
              </a:rPr>
              <a:t>产品特色</a:t>
            </a:r>
          </a:p>
        </p:txBody>
      </p:sp>
      <p:sp>
        <p:nvSpPr>
          <p:cNvPr id="24" name="文本框 23">
            <a:extLst>
              <a:ext uri="{FF2B5EF4-FFF2-40B4-BE49-F238E27FC236}">
                <a16:creationId xmlns:a16="http://schemas.microsoft.com/office/drawing/2014/main" id="{E29B0FB7-2933-0345-B0CE-0648450FB5CB}"/>
              </a:ext>
            </a:extLst>
          </p:cNvPr>
          <p:cNvSpPr txBox="1"/>
          <p:nvPr/>
        </p:nvSpPr>
        <p:spPr>
          <a:xfrm>
            <a:off x="5436004" y="3719508"/>
            <a:ext cx="5937662" cy="954107"/>
          </a:xfrm>
          <a:prstGeom prst="rect">
            <a:avLst/>
          </a:prstGeom>
          <a:noFill/>
        </p:spPr>
        <p:txBody>
          <a:bodyPr wrap="square" rtlCol="0">
            <a:spAutoFit/>
          </a:bodyPr>
          <a:lstStyle/>
          <a:p>
            <a:r>
              <a:rPr kumimoji="1" lang="zh-CN" altLang="en-US" sz="1400" dirty="0">
                <a:solidFill>
                  <a:schemeClr val="tx1">
                    <a:lumMod val="65000"/>
                    <a:lumOff val="35000"/>
                  </a:schemeClr>
                </a:solidFill>
                <a:latin typeface="Microsoft YaHei" panose="020B0503020204020204" pitchFamily="34" charset="-122"/>
                <a:ea typeface="Microsoft YaHei" panose="020B0503020204020204" pitchFamily="34" charset="-122"/>
              </a:rPr>
              <a:t>大学生生活指南的</a:t>
            </a:r>
            <a:r>
              <a:rPr kumimoji="1" lang="en-US" altLang="zh-CN" sz="1400" dirty="0">
                <a:solidFill>
                  <a:schemeClr val="tx1">
                    <a:lumMod val="65000"/>
                    <a:lumOff val="35000"/>
                  </a:schemeClr>
                </a:solidFill>
                <a:latin typeface="Microsoft YaHei" panose="020B0503020204020204" pitchFamily="34" charset="-122"/>
                <a:ea typeface="Microsoft YaHei" panose="020B0503020204020204" pitchFamily="34" charset="-122"/>
              </a:rPr>
              <a:t>APP</a:t>
            </a:r>
            <a:r>
              <a:rPr kumimoji="1" lang="zh-CN" altLang="en-US" sz="1400" dirty="0">
                <a:solidFill>
                  <a:schemeClr val="tx1">
                    <a:lumMod val="65000"/>
                    <a:lumOff val="35000"/>
                  </a:schemeClr>
                </a:solidFill>
                <a:latin typeface="Microsoft YaHei" panose="020B0503020204020204" pitchFamily="34" charset="-122"/>
                <a:ea typeface="Microsoft YaHei" panose="020B0503020204020204" pitchFamily="34" charset="-122"/>
              </a:rPr>
              <a:t>针对的是在校大学生，对消费者进行了细分。</a:t>
            </a:r>
            <a:r>
              <a:rPr kumimoji="1" lang="en-US" altLang="zh-CN" sz="1400" dirty="0">
                <a:solidFill>
                  <a:schemeClr val="tx1">
                    <a:lumMod val="65000"/>
                    <a:lumOff val="35000"/>
                  </a:schemeClr>
                </a:solidFill>
                <a:latin typeface="Microsoft YaHei" panose="020B0503020204020204" pitchFamily="34" charset="-122"/>
                <a:ea typeface="Microsoft YaHei" panose="020B0503020204020204" pitchFamily="34" charset="-122"/>
              </a:rPr>
              <a:t>APP</a:t>
            </a:r>
            <a:r>
              <a:rPr kumimoji="1" lang="zh-CN" altLang="en-US" sz="1400" dirty="0">
                <a:solidFill>
                  <a:schemeClr val="tx1">
                    <a:lumMod val="65000"/>
                    <a:lumOff val="35000"/>
                  </a:schemeClr>
                </a:solidFill>
                <a:latin typeface="Microsoft YaHei" panose="020B0503020204020204" pitchFamily="34" charset="-122"/>
                <a:ea typeface="Microsoft YaHei" panose="020B0503020204020204" pitchFamily="34" charset="-122"/>
              </a:rPr>
              <a:t>上发布的所有内容，都是结合毕业或即将毕业的同学们的经验，由专门的资料搜集整理人员进行搜集整理筛选确认之后再发布的，商家不能自主发布信息，所有的信息发布都是以方便大学生生活为基本出发点。</a:t>
            </a:r>
          </a:p>
        </p:txBody>
      </p:sp>
      <p:sp>
        <p:nvSpPr>
          <p:cNvPr id="25" name="文本框 24">
            <a:extLst>
              <a:ext uri="{FF2B5EF4-FFF2-40B4-BE49-F238E27FC236}">
                <a16:creationId xmlns:a16="http://schemas.microsoft.com/office/drawing/2014/main" id="{A29B101B-44F8-964B-8B5B-E3D38512FF91}"/>
              </a:ext>
            </a:extLst>
          </p:cNvPr>
          <p:cNvSpPr txBox="1"/>
          <p:nvPr/>
        </p:nvSpPr>
        <p:spPr>
          <a:xfrm>
            <a:off x="5419120" y="5031998"/>
            <a:ext cx="1723549" cy="400110"/>
          </a:xfrm>
          <a:prstGeom prst="rect">
            <a:avLst/>
          </a:prstGeom>
          <a:noFill/>
        </p:spPr>
        <p:txBody>
          <a:bodyPr wrap="none" rtlCol="0">
            <a:spAutoFit/>
          </a:bodyPr>
          <a:lstStyle/>
          <a:p>
            <a:r>
              <a:rPr kumimoji="1" lang="zh-CN" altLang="en-US" sz="2000" b="1" dirty="0">
                <a:solidFill>
                  <a:schemeClr val="accent1"/>
                </a:solidFill>
                <a:latin typeface="Microsoft YaHei" panose="020B0503020204020204" pitchFamily="34" charset="-122"/>
                <a:ea typeface="Microsoft YaHei" panose="020B0503020204020204" pitchFamily="34" charset="-122"/>
              </a:rPr>
              <a:t>产品主要内容</a:t>
            </a:r>
          </a:p>
        </p:txBody>
      </p:sp>
      <p:sp>
        <p:nvSpPr>
          <p:cNvPr id="26" name="文本框 25">
            <a:extLst>
              <a:ext uri="{FF2B5EF4-FFF2-40B4-BE49-F238E27FC236}">
                <a16:creationId xmlns:a16="http://schemas.microsoft.com/office/drawing/2014/main" id="{72527D45-4DE5-AB43-933C-4E3F5BC68CBE}"/>
              </a:ext>
            </a:extLst>
          </p:cNvPr>
          <p:cNvSpPr txBox="1"/>
          <p:nvPr/>
        </p:nvSpPr>
        <p:spPr>
          <a:xfrm>
            <a:off x="5436004" y="5358133"/>
            <a:ext cx="5937662" cy="1185324"/>
          </a:xfrm>
          <a:prstGeom prst="rect">
            <a:avLst/>
          </a:prstGeom>
          <a:noFill/>
        </p:spPr>
        <p:txBody>
          <a:bodyPr wrap="square" rtlCol="0">
            <a:spAutoFit/>
          </a:bodyPr>
          <a:lstStyle/>
          <a:p>
            <a:pPr>
              <a:lnSpc>
                <a:spcPct val="130000"/>
              </a:lnSpc>
            </a:pPr>
            <a:r>
              <a:rPr kumimoji="1" lang="en-US" altLang="zh-CN" sz="1400" dirty="0">
                <a:solidFill>
                  <a:schemeClr val="tx1">
                    <a:lumMod val="65000"/>
                    <a:lumOff val="35000"/>
                  </a:schemeClr>
                </a:solidFill>
                <a:latin typeface="Microsoft YaHei" panose="020B0503020204020204" pitchFamily="34" charset="-122"/>
                <a:ea typeface="Microsoft YaHei" panose="020B0503020204020204" pitchFamily="34" charset="-122"/>
              </a:rPr>
              <a:t>1.</a:t>
            </a:r>
            <a:r>
              <a:rPr kumimoji="1" lang="zh-CN" altLang="en-US" sz="1400" dirty="0">
                <a:solidFill>
                  <a:schemeClr val="tx1">
                    <a:lumMod val="65000"/>
                    <a:lumOff val="35000"/>
                  </a:schemeClr>
                </a:solidFill>
                <a:latin typeface="Microsoft YaHei" panose="020B0503020204020204" pitchFamily="34" charset="-122"/>
                <a:ea typeface="Microsoft YaHei" panose="020B0503020204020204" pitchFamily="34" charset="-122"/>
              </a:rPr>
              <a:t>生活指南：周边饮食、休闲购物、二手物品转让、兼职、校内生活信息</a:t>
            </a:r>
            <a:endParaRPr kumimoji="1" lang="en-US" altLang="zh-CN" sz="1400" dirty="0">
              <a:solidFill>
                <a:schemeClr val="tx1">
                  <a:lumMod val="65000"/>
                  <a:lumOff val="35000"/>
                </a:schemeClr>
              </a:solidFill>
              <a:latin typeface="Microsoft YaHei" panose="020B0503020204020204" pitchFamily="34" charset="-122"/>
              <a:ea typeface="Microsoft YaHei" panose="020B0503020204020204" pitchFamily="34" charset="-122"/>
            </a:endParaRPr>
          </a:p>
          <a:p>
            <a:pPr>
              <a:lnSpc>
                <a:spcPct val="130000"/>
              </a:lnSpc>
            </a:pPr>
            <a:r>
              <a:rPr kumimoji="1" lang="en-US" altLang="zh-CN" sz="1400" dirty="0">
                <a:solidFill>
                  <a:schemeClr val="tx1">
                    <a:lumMod val="65000"/>
                    <a:lumOff val="35000"/>
                  </a:schemeClr>
                </a:solidFill>
                <a:latin typeface="Microsoft YaHei" panose="020B0503020204020204" pitchFamily="34" charset="-122"/>
                <a:ea typeface="Microsoft YaHei" panose="020B0503020204020204" pitchFamily="34" charset="-122"/>
              </a:rPr>
              <a:t>2.</a:t>
            </a:r>
            <a:r>
              <a:rPr kumimoji="1" lang="zh-CN" altLang="en-US" sz="1400" dirty="0">
                <a:solidFill>
                  <a:schemeClr val="tx1">
                    <a:lumMod val="65000"/>
                    <a:lumOff val="35000"/>
                  </a:schemeClr>
                </a:solidFill>
                <a:latin typeface="Microsoft YaHei" panose="020B0503020204020204" pitchFamily="34" charset="-122"/>
                <a:ea typeface="Microsoft YaHei" panose="020B0503020204020204" pitchFamily="34" charset="-122"/>
              </a:rPr>
              <a:t>学习指南：选课攻略、报考指南</a:t>
            </a:r>
            <a:endParaRPr kumimoji="1" lang="en-US" altLang="zh-CN" sz="1400" dirty="0">
              <a:solidFill>
                <a:schemeClr val="tx1">
                  <a:lumMod val="65000"/>
                  <a:lumOff val="35000"/>
                </a:schemeClr>
              </a:solidFill>
              <a:latin typeface="Microsoft YaHei" panose="020B0503020204020204" pitchFamily="34" charset="-122"/>
              <a:ea typeface="Microsoft YaHei" panose="020B0503020204020204" pitchFamily="34" charset="-122"/>
            </a:endParaRPr>
          </a:p>
          <a:p>
            <a:pPr>
              <a:lnSpc>
                <a:spcPct val="130000"/>
              </a:lnSpc>
            </a:pPr>
            <a:r>
              <a:rPr kumimoji="1" lang="en-US" altLang="zh-CN" sz="1400" dirty="0">
                <a:solidFill>
                  <a:schemeClr val="tx1">
                    <a:lumMod val="65000"/>
                    <a:lumOff val="35000"/>
                  </a:schemeClr>
                </a:solidFill>
                <a:latin typeface="Microsoft YaHei" panose="020B0503020204020204" pitchFamily="34" charset="-122"/>
                <a:ea typeface="Microsoft YaHei" panose="020B0503020204020204" pitchFamily="34" charset="-122"/>
              </a:rPr>
              <a:t>3.</a:t>
            </a:r>
            <a:r>
              <a:rPr kumimoji="1" lang="zh-CN" altLang="en-US" sz="1400" dirty="0">
                <a:solidFill>
                  <a:schemeClr val="tx1">
                    <a:lumMod val="65000"/>
                    <a:lumOff val="35000"/>
                  </a:schemeClr>
                </a:solidFill>
                <a:latin typeface="Microsoft YaHei" panose="020B0503020204020204" pitchFamily="34" charset="-122"/>
                <a:ea typeface="Microsoft YaHei" panose="020B0503020204020204" pitchFamily="34" charset="-122"/>
              </a:rPr>
              <a:t>其他指南：旅游攻略、器械出租、报名驾校考试、开各种证明的流程等</a:t>
            </a:r>
          </a:p>
          <a:p>
            <a:pPr>
              <a:lnSpc>
                <a:spcPct val="130000"/>
              </a:lnSpc>
            </a:pPr>
            <a:endParaRPr kumimoji="1" lang="en-US" altLang="zh-CN" sz="1400" dirty="0">
              <a:solidFill>
                <a:schemeClr val="tx1">
                  <a:lumMod val="65000"/>
                  <a:lumOff val="35000"/>
                </a:schemeClr>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117219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86994EC4-2E0E-0648-AC3B-37E1EFDEDEED}"/>
              </a:ext>
            </a:extLst>
          </p:cNvPr>
          <p:cNvSpPr>
            <a:spLocks noGrp="1"/>
          </p:cNvSpPr>
          <p:nvPr>
            <p:ph type="body" sz="quarter" idx="10"/>
          </p:nvPr>
        </p:nvSpPr>
        <p:spPr/>
        <p:txBody>
          <a:bodyPr>
            <a:normAutofit fontScale="92500" lnSpcReduction="20000"/>
          </a:bodyPr>
          <a:lstStyle/>
          <a:p>
            <a:r>
              <a:rPr kumimoji="1" lang="zh-CN" altLang="en-US" dirty="0"/>
              <a:t>实现过程</a:t>
            </a:r>
          </a:p>
        </p:txBody>
      </p:sp>
      <p:sp>
        <p:nvSpPr>
          <p:cNvPr id="5" name="文本占位符 4">
            <a:extLst>
              <a:ext uri="{FF2B5EF4-FFF2-40B4-BE49-F238E27FC236}">
                <a16:creationId xmlns:a16="http://schemas.microsoft.com/office/drawing/2014/main" id="{B277ED34-4D3E-DF45-A81C-A4DED24F1059}"/>
              </a:ext>
            </a:extLst>
          </p:cNvPr>
          <p:cNvSpPr>
            <a:spLocks noGrp="1"/>
          </p:cNvSpPr>
          <p:nvPr>
            <p:ph type="body" sz="quarter" idx="11"/>
          </p:nvPr>
        </p:nvSpPr>
        <p:spPr/>
        <p:txBody>
          <a:bodyPr>
            <a:normAutofit lnSpcReduction="10000"/>
          </a:bodyPr>
          <a:lstStyle/>
          <a:p>
            <a:pPr>
              <a:lnSpc>
                <a:spcPct val="110000"/>
              </a:lnSpc>
            </a:pPr>
            <a:r>
              <a:rPr lang="en-US" altLang="zh-CN" sz="3200" dirty="0"/>
              <a:t>Realization  process</a:t>
            </a:r>
            <a:endParaRPr lang="zh-CN" altLang="en-US" sz="3200" dirty="0"/>
          </a:p>
        </p:txBody>
      </p:sp>
      <p:sp>
        <p:nvSpPr>
          <p:cNvPr id="6" name="文本占位符 5">
            <a:extLst>
              <a:ext uri="{FF2B5EF4-FFF2-40B4-BE49-F238E27FC236}">
                <a16:creationId xmlns:a16="http://schemas.microsoft.com/office/drawing/2014/main" id="{29F3785B-2224-F64D-9DFA-8B656436E89B}"/>
              </a:ext>
            </a:extLst>
          </p:cNvPr>
          <p:cNvSpPr>
            <a:spLocks noGrp="1"/>
          </p:cNvSpPr>
          <p:nvPr>
            <p:ph type="body" sz="quarter" idx="12"/>
          </p:nvPr>
        </p:nvSpPr>
        <p:spPr/>
        <p:txBody>
          <a:bodyPr/>
          <a:lstStyle/>
          <a:p>
            <a:r>
              <a:rPr lang="en-US" altLang="zh-CN" dirty="0"/>
              <a:t>2</a:t>
            </a:r>
            <a:endParaRPr lang="zh-CN" altLang="en-US" dirty="0"/>
          </a:p>
        </p:txBody>
      </p:sp>
    </p:spTree>
    <p:extLst>
      <p:ext uri="{BB962C8B-B14F-4D97-AF65-F5344CB8AC3E}">
        <p14:creationId xmlns:p14="http://schemas.microsoft.com/office/powerpoint/2010/main" val="18198762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A3E8DBF-9AD8-644C-85C4-0E94BBEEC1D8}"/>
              </a:ext>
            </a:extLst>
          </p:cNvPr>
          <p:cNvSpPr>
            <a:spLocks noGrp="1"/>
          </p:cNvSpPr>
          <p:nvPr>
            <p:ph type="body" sz="quarter" idx="10"/>
          </p:nvPr>
        </p:nvSpPr>
        <p:spPr/>
        <p:txBody>
          <a:bodyPr/>
          <a:lstStyle/>
          <a:p>
            <a:r>
              <a:rPr lang="zh-CN" altLang="en-US" dirty="0"/>
              <a:t>实现过程</a:t>
            </a:r>
          </a:p>
        </p:txBody>
      </p:sp>
      <p:sp>
        <p:nvSpPr>
          <p:cNvPr id="6" name="文本占位符 5">
            <a:extLst>
              <a:ext uri="{FF2B5EF4-FFF2-40B4-BE49-F238E27FC236}">
                <a16:creationId xmlns:a16="http://schemas.microsoft.com/office/drawing/2014/main" id="{1EF62EAA-48BD-254E-8BCC-1E8B11D5BC67}"/>
              </a:ext>
            </a:extLst>
          </p:cNvPr>
          <p:cNvSpPr>
            <a:spLocks noGrp="1"/>
          </p:cNvSpPr>
          <p:nvPr>
            <p:ph type="body" sz="quarter" idx="11"/>
          </p:nvPr>
        </p:nvSpPr>
        <p:spPr/>
        <p:txBody>
          <a:bodyPr/>
          <a:lstStyle/>
          <a:p>
            <a:pPr>
              <a:lnSpc>
                <a:spcPct val="110000"/>
              </a:lnSpc>
            </a:pPr>
            <a:r>
              <a:rPr lang="en-US" altLang="zh-CN" sz="1800" dirty="0"/>
              <a:t>Realization  process</a:t>
            </a:r>
            <a:endParaRPr lang="zh-CN" altLang="en-US" sz="1800" dirty="0"/>
          </a:p>
        </p:txBody>
      </p:sp>
      <p:cxnSp>
        <p:nvCxnSpPr>
          <p:cNvPr id="8" name="直线连接符 7">
            <a:extLst>
              <a:ext uri="{FF2B5EF4-FFF2-40B4-BE49-F238E27FC236}">
                <a16:creationId xmlns:a16="http://schemas.microsoft.com/office/drawing/2014/main" id="{FB6DD35E-E41E-D64F-8190-CD9C4CAEB5F3}"/>
              </a:ext>
            </a:extLst>
          </p:cNvPr>
          <p:cNvCxnSpPr/>
          <p:nvPr/>
        </p:nvCxnSpPr>
        <p:spPr>
          <a:xfrm>
            <a:off x="531813" y="3848101"/>
            <a:ext cx="11090275" cy="0"/>
          </a:xfrm>
          <a:prstGeom prst="line">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六边形 8">
            <a:extLst>
              <a:ext uri="{FF2B5EF4-FFF2-40B4-BE49-F238E27FC236}">
                <a16:creationId xmlns:a16="http://schemas.microsoft.com/office/drawing/2014/main" id="{CCEBD8B7-B73C-3A4F-8BC2-59CC8AA8D6FA}"/>
              </a:ext>
            </a:extLst>
          </p:cNvPr>
          <p:cNvSpPr/>
          <p:nvPr/>
        </p:nvSpPr>
        <p:spPr>
          <a:xfrm rot="5400000">
            <a:off x="1273637" y="2619321"/>
            <a:ext cx="1314450" cy="1133147"/>
          </a:xfrm>
          <a:prstGeom prst="hexagon">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accent1"/>
              </a:solidFill>
              <a:latin typeface="微软雅黑" panose="020B0503020204020204" pitchFamily="34" charset="-122"/>
              <a:ea typeface="微软雅黑" panose="020B0503020204020204" pitchFamily="34" charset="-122"/>
            </a:endParaRPr>
          </a:p>
        </p:txBody>
      </p:sp>
      <p:sp>
        <p:nvSpPr>
          <p:cNvPr id="10" name="六边形 9">
            <a:extLst>
              <a:ext uri="{FF2B5EF4-FFF2-40B4-BE49-F238E27FC236}">
                <a16:creationId xmlns:a16="http://schemas.microsoft.com/office/drawing/2014/main" id="{167FF7F3-7B34-B148-A55E-7D331460D540}"/>
              </a:ext>
            </a:extLst>
          </p:cNvPr>
          <p:cNvSpPr/>
          <p:nvPr/>
        </p:nvSpPr>
        <p:spPr>
          <a:xfrm rot="5400000">
            <a:off x="3935416" y="3943739"/>
            <a:ext cx="1314450" cy="1133147"/>
          </a:xfrm>
          <a:prstGeom prst="hexagon">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1" name="六边形 10">
            <a:extLst>
              <a:ext uri="{FF2B5EF4-FFF2-40B4-BE49-F238E27FC236}">
                <a16:creationId xmlns:a16="http://schemas.microsoft.com/office/drawing/2014/main" id="{1359DC65-7FE8-5049-8379-0531A52C4E77}"/>
              </a:ext>
            </a:extLst>
          </p:cNvPr>
          <p:cNvSpPr/>
          <p:nvPr/>
        </p:nvSpPr>
        <p:spPr>
          <a:xfrm rot="5400000">
            <a:off x="6641343" y="2629287"/>
            <a:ext cx="1314450" cy="1133147"/>
          </a:xfrm>
          <a:prstGeom prst="hexagon">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2" name="六边形 11">
            <a:extLst>
              <a:ext uri="{FF2B5EF4-FFF2-40B4-BE49-F238E27FC236}">
                <a16:creationId xmlns:a16="http://schemas.microsoft.com/office/drawing/2014/main" id="{141924D8-205F-F646-9769-E63246B06436}"/>
              </a:ext>
            </a:extLst>
          </p:cNvPr>
          <p:cNvSpPr/>
          <p:nvPr/>
        </p:nvSpPr>
        <p:spPr>
          <a:xfrm rot="5400000">
            <a:off x="9431272" y="3943738"/>
            <a:ext cx="1314450" cy="1133147"/>
          </a:xfrm>
          <a:prstGeom prst="hexagon">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5" name="三角形 14">
            <a:extLst>
              <a:ext uri="{FF2B5EF4-FFF2-40B4-BE49-F238E27FC236}">
                <a16:creationId xmlns:a16="http://schemas.microsoft.com/office/drawing/2014/main" id="{A28387E5-7E60-A744-B6C6-38609913C63C}"/>
              </a:ext>
            </a:extLst>
          </p:cNvPr>
          <p:cNvSpPr/>
          <p:nvPr/>
        </p:nvSpPr>
        <p:spPr>
          <a:xfrm rot="5400000">
            <a:off x="11402250" y="3719293"/>
            <a:ext cx="287274" cy="2476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0511DF53-0819-ED45-BD48-34D416BD45B6}"/>
              </a:ext>
            </a:extLst>
          </p:cNvPr>
          <p:cNvSpPr txBox="1"/>
          <p:nvPr/>
        </p:nvSpPr>
        <p:spPr>
          <a:xfrm>
            <a:off x="1657762" y="2820477"/>
            <a:ext cx="470000" cy="707886"/>
          </a:xfrm>
          <a:prstGeom prst="rect">
            <a:avLst/>
          </a:prstGeom>
          <a:noFill/>
        </p:spPr>
        <p:txBody>
          <a:bodyPr wrap="none" rtlCol="0">
            <a:spAutoFit/>
          </a:bodyPr>
          <a:lstStyle/>
          <a:p>
            <a:r>
              <a:rPr kumimoji="1" lang="en-US" altLang="zh-CN" sz="4000" b="1" dirty="0">
                <a:solidFill>
                  <a:schemeClr val="accent1"/>
                </a:solidFill>
                <a:latin typeface="Arial" panose="020B0604020202020204" pitchFamily="34" charset="0"/>
                <a:ea typeface="微软雅黑" panose="020B0503020204020204" pitchFamily="34" charset="-122"/>
                <a:cs typeface="Arial" panose="020B0604020202020204" pitchFamily="34" charset="0"/>
              </a:rPr>
              <a:t>1</a:t>
            </a:r>
            <a:endParaRPr kumimoji="1" lang="zh-CN" altLang="en-US" sz="4000" b="1"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18" name="文本框 17">
            <a:extLst>
              <a:ext uri="{FF2B5EF4-FFF2-40B4-BE49-F238E27FC236}">
                <a16:creationId xmlns:a16="http://schemas.microsoft.com/office/drawing/2014/main" id="{3ABE103F-6956-0D46-A722-E0474B8DD548}"/>
              </a:ext>
            </a:extLst>
          </p:cNvPr>
          <p:cNvSpPr txBox="1"/>
          <p:nvPr/>
        </p:nvSpPr>
        <p:spPr>
          <a:xfrm>
            <a:off x="4356298" y="4145164"/>
            <a:ext cx="470000" cy="707886"/>
          </a:xfrm>
          <a:prstGeom prst="rect">
            <a:avLst/>
          </a:prstGeom>
          <a:noFill/>
        </p:spPr>
        <p:txBody>
          <a:bodyPr wrap="none" rtlCol="0">
            <a:spAutoFit/>
          </a:bodyPr>
          <a:lstStyle/>
          <a:p>
            <a:r>
              <a:rPr kumimoji="1" lang="en-US" altLang="zh-CN" sz="4000" b="1" dirty="0">
                <a:solidFill>
                  <a:schemeClr val="accent1"/>
                </a:solidFill>
                <a:latin typeface="Arial" panose="020B0604020202020204" pitchFamily="34" charset="0"/>
                <a:ea typeface="微软雅黑" panose="020B0503020204020204" pitchFamily="34" charset="-122"/>
                <a:cs typeface="Arial" panose="020B0604020202020204" pitchFamily="34" charset="0"/>
              </a:rPr>
              <a:t>2</a:t>
            </a:r>
            <a:endParaRPr kumimoji="1" lang="zh-CN" altLang="en-US" sz="4000" b="1"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20" name="文本框 19">
            <a:extLst>
              <a:ext uri="{FF2B5EF4-FFF2-40B4-BE49-F238E27FC236}">
                <a16:creationId xmlns:a16="http://schemas.microsoft.com/office/drawing/2014/main" id="{C5BCDB5B-5948-2740-BE35-D44F20D95FC5}"/>
              </a:ext>
            </a:extLst>
          </p:cNvPr>
          <p:cNvSpPr txBox="1"/>
          <p:nvPr/>
        </p:nvSpPr>
        <p:spPr>
          <a:xfrm>
            <a:off x="7056731" y="2839425"/>
            <a:ext cx="470000" cy="707886"/>
          </a:xfrm>
          <a:prstGeom prst="rect">
            <a:avLst/>
          </a:prstGeom>
          <a:noFill/>
        </p:spPr>
        <p:txBody>
          <a:bodyPr wrap="none" rtlCol="0">
            <a:spAutoFit/>
          </a:bodyPr>
          <a:lstStyle/>
          <a:p>
            <a:r>
              <a:rPr kumimoji="1" lang="en-US" altLang="zh-CN" sz="4000" b="1" dirty="0">
                <a:solidFill>
                  <a:schemeClr val="accent1"/>
                </a:solidFill>
                <a:latin typeface="Arial" panose="020B0604020202020204" pitchFamily="34" charset="0"/>
                <a:ea typeface="微软雅黑" panose="020B0503020204020204" pitchFamily="34" charset="-122"/>
                <a:cs typeface="Arial" panose="020B0604020202020204" pitchFamily="34" charset="0"/>
              </a:rPr>
              <a:t>3</a:t>
            </a:r>
            <a:endParaRPr kumimoji="1" lang="zh-CN" altLang="en-US" sz="4000" b="1"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22" name="文本框 21">
            <a:extLst>
              <a:ext uri="{FF2B5EF4-FFF2-40B4-BE49-F238E27FC236}">
                <a16:creationId xmlns:a16="http://schemas.microsoft.com/office/drawing/2014/main" id="{AD9C04E2-246C-CF4A-B669-81D08C97F352}"/>
              </a:ext>
            </a:extLst>
          </p:cNvPr>
          <p:cNvSpPr txBox="1"/>
          <p:nvPr/>
        </p:nvSpPr>
        <p:spPr>
          <a:xfrm>
            <a:off x="9849198" y="4164279"/>
            <a:ext cx="470000" cy="707886"/>
          </a:xfrm>
          <a:prstGeom prst="rect">
            <a:avLst/>
          </a:prstGeom>
          <a:noFill/>
        </p:spPr>
        <p:txBody>
          <a:bodyPr wrap="none" rtlCol="0">
            <a:spAutoFit/>
          </a:bodyPr>
          <a:lstStyle/>
          <a:p>
            <a:r>
              <a:rPr kumimoji="1" lang="en-US" altLang="zh-CN" sz="4000" b="1" dirty="0">
                <a:solidFill>
                  <a:schemeClr val="accent1"/>
                </a:solidFill>
                <a:latin typeface="Arial" panose="020B0604020202020204" pitchFamily="34" charset="0"/>
                <a:ea typeface="微软雅黑" panose="020B0503020204020204" pitchFamily="34" charset="-122"/>
                <a:cs typeface="Arial" panose="020B0604020202020204" pitchFamily="34" charset="0"/>
              </a:rPr>
              <a:t>4</a:t>
            </a:r>
            <a:endParaRPr kumimoji="1" lang="zh-CN" altLang="en-US" sz="4000" b="1"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24" name="矩形 23">
            <a:extLst>
              <a:ext uri="{FF2B5EF4-FFF2-40B4-BE49-F238E27FC236}">
                <a16:creationId xmlns:a16="http://schemas.microsoft.com/office/drawing/2014/main" id="{FD462E7D-F1EA-F748-B6B1-521476E412B4}"/>
              </a:ext>
            </a:extLst>
          </p:cNvPr>
          <p:cNvSpPr/>
          <p:nvPr/>
        </p:nvSpPr>
        <p:spPr>
          <a:xfrm>
            <a:off x="825920" y="3986755"/>
            <a:ext cx="2298280" cy="195018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28" name="矩形 27">
            <a:extLst>
              <a:ext uri="{FF2B5EF4-FFF2-40B4-BE49-F238E27FC236}">
                <a16:creationId xmlns:a16="http://schemas.microsoft.com/office/drawing/2014/main" id="{B3EBA07A-3EA5-CE4B-9866-53090408E3C8}"/>
              </a:ext>
            </a:extLst>
          </p:cNvPr>
          <p:cNvSpPr/>
          <p:nvPr/>
        </p:nvSpPr>
        <p:spPr>
          <a:xfrm>
            <a:off x="3420672" y="1775874"/>
            <a:ext cx="2298280" cy="195018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29" name="矩形 28">
            <a:extLst>
              <a:ext uri="{FF2B5EF4-FFF2-40B4-BE49-F238E27FC236}">
                <a16:creationId xmlns:a16="http://schemas.microsoft.com/office/drawing/2014/main" id="{9AE2A2CB-A381-5246-B07D-70F03EED5F3C}"/>
              </a:ext>
            </a:extLst>
          </p:cNvPr>
          <p:cNvSpPr/>
          <p:nvPr/>
        </p:nvSpPr>
        <p:spPr>
          <a:xfrm>
            <a:off x="6146120" y="3954971"/>
            <a:ext cx="2298280" cy="195018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0" name="矩形 29">
            <a:extLst>
              <a:ext uri="{FF2B5EF4-FFF2-40B4-BE49-F238E27FC236}">
                <a16:creationId xmlns:a16="http://schemas.microsoft.com/office/drawing/2014/main" id="{6DF18C42-1ECB-EC48-BE13-E26024F91F0B}"/>
              </a:ext>
            </a:extLst>
          </p:cNvPr>
          <p:cNvSpPr/>
          <p:nvPr/>
        </p:nvSpPr>
        <p:spPr>
          <a:xfrm>
            <a:off x="8874723" y="1775874"/>
            <a:ext cx="2298280" cy="195018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1" name="文本框 30">
            <a:extLst>
              <a:ext uri="{FF2B5EF4-FFF2-40B4-BE49-F238E27FC236}">
                <a16:creationId xmlns:a16="http://schemas.microsoft.com/office/drawing/2014/main" id="{6105C4E7-A30E-AD49-98CC-168A7C5363AE}"/>
              </a:ext>
            </a:extLst>
          </p:cNvPr>
          <p:cNvSpPr txBox="1"/>
          <p:nvPr/>
        </p:nvSpPr>
        <p:spPr>
          <a:xfrm>
            <a:off x="899577" y="4167156"/>
            <a:ext cx="2150965" cy="1945533"/>
          </a:xfrm>
          <a:prstGeom prst="rect">
            <a:avLst/>
          </a:prstGeom>
          <a:noFill/>
        </p:spPr>
        <p:txBody>
          <a:bodyPr wrap="square" rtlCol="0">
            <a:spAutoFit/>
          </a:bodyPr>
          <a:lstStyle/>
          <a:p>
            <a:pPr marL="285750" indent="-285750">
              <a:lnSpc>
                <a:spcPct val="130000"/>
              </a:lnSpc>
              <a:buFont typeface="Wingdings" pitchFamily="2" charset="2"/>
              <a:buChar char="Ø"/>
            </a:pPr>
            <a:r>
              <a:rPr kumimoji="1" lang="en-US" altLang="zh-CN" sz="1600" dirty="0">
                <a:solidFill>
                  <a:schemeClr val="bg1"/>
                </a:solidFill>
                <a:latin typeface="Microsoft YaHei" panose="020B0503020204020204" pitchFamily="34" charset="-122"/>
                <a:ea typeface="Microsoft YaHei" panose="020B0503020204020204" pitchFamily="34" charset="-122"/>
              </a:rPr>
              <a:t>APP</a:t>
            </a:r>
            <a:r>
              <a:rPr kumimoji="1" lang="zh-CN" altLang="en-US" sz="1600" dirty="0">
                <a:solidFill>
                  <a:schemeClr val="bg1"/>
                </a:solidFill>
                <a:latin typeface="Microsoft YaHei" panose="020B0503020204020204" pitchFamily="34" charset="-122"/>
                <a:ea typeface="Microsoft YaHei" panose="020B0503020204020204" pitchFamily="34" charset="-122"/>
              </a:rPr>
              <a:t>投放平台及消费者获取信息的渠道</a:t>
            </a:r>
          </a:p>
          <a:p>
            <a:pPr marL="285750" indent="-285750">
              <a:lnSpc>
                <a:spcPct val="130000"/>
              </a:lnSpc>
              <a:buFont typeface="Wingdings" pitchFamily="2" charset="2"/>
              <a:buChar char="Ø"/>
            </a:pPr>
            <a:r>
              <a:rPr kumimoji="1" lang="zh-CN" altLang="en-US" sz="1600" dirty="0">
                <a:solidFill>
                  <a:schemeClr val="bg1"/>
                </a:solidFill>
                <a:latin typeface="Microsoft YaHei" panose="020B0503020204020204" pitchFamily="34" charset="-122"/>
                <a:ea typeface="Microsoft YaHei" panose="020B0503020204020204" pitchFamily="34" charset="-122"/>
              </a:rPr>
              <a:t>产品的投放时间与信息更新时效</a:t>
            </a:r>
          </a:p>
          <a:p>
            <a:pPr marL="285750" indent="-285750">
              <a:lnSpc>
                <a:spcPct val="130000"/>
              </a:lnSpc>
              <a:buFont typeface="Wingdings" pitchFamily="2" charset="2"/>
              <a:buChar char="Ø"/>
            </a:pPr>
            <a:endParaRPr kumimoji="1" lang="en-US" altLang="zh-CN" sz="1400" dirty="0">
              <a:solidFill>
                <a:schemeClr val="bg1"/>
              </a:solidFill>
              <a:latin typeface="Microsoft YaHei" panose="020B0503020204020204" pitchFamily="34" charset="-122"/>
              <a:ea typeface="Microsoft YaHei" panose="020B0503020204020204" pitchFamily="34" charset="-122"/>
            </a:endParaRPr>
          </a:p>
        </p:txBody>
      </p:sp>
      <p:sp>
        <p:nvSpPr>
          <p:cNvPr id="32" name="文本框 31">
            <a:extLst>
              <a:ext uri="{FF2B5EF4-FFF2-40B4-BE49-F238E27FC236}">
                <a16:creationId xmlns:a16="http://schemas.microsoft.com/office/drawing/2014/main" id="{D1993A72-61AD-BF4B-A7E9-D063178A25A5}"/>
              </a:ext>
            </a:extLst>
          </p:cNvPr>
          <p:cNvSpPr txBox="1"/>
          <p:nvPr/>
        </p:nvSpPr>
        <p:spPr>
          <a:xfrm>
            <a:off x="3515815" y="2012136"/>
            <a:ext cx="2150965" cy="1305357"/>
          </a:xfrm>
          <a:prstGeom prst="rect">
            <a:avLst/>
          </a:prstGeom>
          <a:noFill/>
        </p:spPr>
        <p:txBody>
          <a:bodyPr wrap="square" rtlCol="0">
            <a:spAutoFit/>
          </a:bodyPr>
          <a:lstStyle/>
          <a:p>
            <a:pPr marL="285750" indent="-285750">
              <a:lnSpc>
                <a:spcPct val="130000"/>
              </a:lnSpc>
              <a:buFont typeface="Wingdings" pitchFamily="2" charset="2"/>
              <a:buChar char="Ø"/>
            </a:pPr>
            <a:r>
              <a:rPr kumimoji="1" lang="zh-CN" altLang="en-US" sz="1600" dirty="0">
                <a:solidFill>
                  <a:schemeClr val="bg1"/>
                </a:solidFill>
                <a:latin typeface="Microsoft YaHei" panose="020B0503020204020204" pitchFamily="34" charset="-122"/>
                <a:ea typeface="Microsoft YaHei" panose="020B0503020204020204" pitchFamily="34" charset="-122"/>
              </a:rPr>
              <a:t>产品的目标消费群</a:t>
            </a:r>
          </a:p>
          <a:p>
            <a:pPr marL="285750" indent="-285750">
              <a:lnSpc>
                <a:spcPct val="130000"/>
              </a:lnSpc>
              <a:buFont typeface="Wingdings" pitchFamily="2" charset="2"/>
              <a:buChar char="Ø"/>
            </a:pPr>
            <a:r>
              <a:rPr kumimoji="1" lang="zh-CN" altLang="en-US" sz="1600" dirty="0">
                <a:solidFill>
                  <a:schemeClr val="bg1"/>
                </a:solidFill>
                <a:latin typeface="Microsoft YaHei" panose="020B0503020204020204" pitchFamily="34" charset="-122"/>
                <a:ea typeface="Microsoft YaHei" panose="020B0503020204020204" pitchFamily="34" charset="-122"/>
              </a:rPr>
              <a:t>产品盈利模式简述</a:t>
            </a:r>
            <a:endParaRPr kumimoji="1" lang="en-US" altLang="zh-CN" sz="1600" dirty="0">
              <a:solidFill>
                <a:schemeClr val="bg1"/>
              </a:solidFill>
              <a:latin typeface="Microsoft YaHei" panose="020B0503020204020204" pitchFamily="34" charset="-122"/>
              <a:ea typeface="Microsoft YaHei" panose="020B0503020204020204" pitchFamily="34" charset="-122"/>
            </a:endParaRPr>
          </a:p>
          <a:p>
            <a:pPr>
              <a:lnSpc>
                <a:spcPct val="130000"/>
              </a:lnSpc>
            </a:pPr>
            <a:endParaRPr kumimoji="1" lang="zh-CN" altLang="en-US" sz="1600" dirty="0">
              <a:solidFill>
                <a:schemeClr val="bg1"/>
              </a:solidFill>
              <a:latin typeface="Microsoft YaHei" panose="020B0503020204020204" pitchFamily="34" charset="-122"/>
              <a:ea typeface="Microsoft YaHei" panose="020B0503020204020204" pitchFamily="34" charset="-122"/>
            </a:endParaRPr>
          </a:p>
          <a:p>
            <a:pPr marL="285750" indent="-285750">
              <a:lnSpc>
                <a:spcPct val="130000"/>
              </a:lnSpc>
              <a:buFont typeface="Wingdings" pitchFamily="2" charset="2"/>
              <a:buChar char="Ø"/>
            </a:pPr>
            <a:endParaRPr kumimoji="1" lang="en-US" altLang="zh-CN" sz="1400" dirty="0">
              <a:solidFill>
                <a:schemeClr val="bg1"/>
              </a:solidFill>
              <a:latin typeface="Microsoft YaHei" panose="020B0503020204020204" pitchFamily="34" charset="-122"/>
              <a:ea typeface="Microsoft YaHei" panose="020B0503020204020204" pitchFamily="34" charset="-122"/>
            </a:endParaRPr>
          </a:p>
        </p:txBody>
      </p:sp>
      <p:sp>
        <p:nvSpPr>
          <p:cNvPr id="33" name="文本框 32">
            <a:extLst>
              <a:ext uri="{FF2B5EF4-FFF2-40B4-BE49-F238E27FC236}">
                <a16:creationId xmlns:a16="http://schemas.microsoft.com/office/drawing/2014/main" id="{33653899-911E-B14C-9F8D-26469F165AC3}"/>
              </a:ext>
            </a:extLst>
          </p:cNvPr>
          <p:cNvSpPr txBox="1"/>
          <p:nvPr/>
        </p:nvSpPr>
        <p:spPr>
          <a:xfrm>
            <a:off x="6216248" y="4120349"/>
            <a:ext cx="2150965" cy="701346"/>
          </a:xfrm>
          <a:prstGeom prst="rect">
            <a:avLst/>
          </a:prstGeom>
          <a:noFill/>
        </p:spPr>
        <p:txBody>
          <a:bodyPr wrap="square" rtlCol="0">
            <a:spAutoFit/>
          </a:bodyPr>
          <a:lstStyle/>
          <a:p>
            <a:pPr marL="285750" indent="-285750">
              <a:lnSpc>
                <a:spcPct val="130000"/>
              </a:lnSpc>
              <a:buFont typeface="Wingdings" pitchFamily="2" charset="2"/>
              <a:buChar char="Ø"/>
            </a:pPr>
            <a:r>
              <a:rPr kumimoji="1" lang="zh-CN" altLang="en-US" sz="1600" dirty="0">
                <a:solidFill>
                  <a:schemeClr val="bg1"/>
                </a:solidFill>
                <a:latin typeface="Microsoft YaHei" panose="020B0503020204020204" pitchFamily="34" charset="-122"/>
                <a:ea typeface="Microsoft YaHei" panose="020B0503020204020204" pitchFamily="34" charset="-122"/>
              </a:rPr>
              <a:t>团队宗旨及理念</a:t>
            </a:r>
          </a:p>
          <a:p>
            <a:pPr marL="285750" indent="-285750">
              <a:lnSpc>
                <a:spcPct val="130000"/>
              </a:lnSpc>
              <a:buFont typeface="Wingdings" pitchFamily="2" charset="2"/>
              <a:buChar char="Ø"/>
            </a:pPr>
            <a:r>
              <a:rPr kumimoji="1" lang="zh-CN" altLang="en-US" sz="1600" dirty="0">
                <a:solidFill>
                  <a:schemeClr val="bg1"/>
                </a:solidFill>
                <a:latin typeface="Microsoft YaHei" panose="020B0503020204020204" pitchFamily="34" charset="-122"/>
                <a:ea typeface="Microsoft YaHei" panose="020B0503020204020204" pitchFamily="34" charset="-122"/>
              </a:rPr>
              <a:t>团队组织结构</a:t>
            </a:r>
            <a:endParaRPr kumimoji="1" lang="en-US" altLang="zh-CN" sz="1600" dirty="0">
              <a:solidFill>
                <a:schemeClr val="bg1"/>
              </a:solidFill>
              <a:latin typeface="Microsoft YaHei" panose="020B0503020204020204" pitchFamily="34" charset="-122"/>
              <a:ea typeface="Microsoft YaHei" panose="020B0503020204020204" pitchFamily="34" charset="-122"/>
            </a:endParaRPr>
          </a:p>
        </p:txBody>
      </p:sp>
      <p:sp>
        <p:nvSpPr>
          <p:cNvPr id="34" name="文本框 33">
            <a:extLst>
              <a:ext uri="{FF2B5EF4-FFF2-40B4-BE49-F238E27FC236}">
                <a16:creationId xmlns:a16="http://schemas.microsoft.com/office/drawing/2014/main" id="{5F09E338-CF7F-0E4F-B390-729787A07383}"/>
              </a:ext>
            </a:extLst>
          </p:cNvPr>
          <p:cNvSpPr txBox="1"/>
          <p:nvPr/>
        </p:nvSpPr>
        <p:spPr>
          <a:xfrm>
            <a:off x="8948380" y="1963599"/>
            <a:ext cx="2150965" cy="1265346"/>
          </a:xfrm>
          <a:prstGeom prst="rect">
            <a:avLst/>
          </a:prstGeom>
          <a:noFill/>
        </p:spPr>
        <p:txBody>
          <a:bodyPr wrap="square" rtlCol="0">
            <a:spAutoFit/>
          </a:bodyPr>
          <a:lstStyle/>
          <a:p>
            <a:pPr marL="285750" indent="-285750">
              <a:lnSpc>
                <a:spcPct val="130000"/>
              </a:lnSpc>
              <a:buFont typeface="Wingdings" pitchFamily="2" charset="2"/>
              <a:buChar char="Ø"/>
            </a:pPr>
            <a:r>
              <a:rPr kumimoji="1" lang="zh-CN" altLang="en-US" sz="1600" dirty="0">
                <a:solidFill>
                  <a:schemeClr val="bg1"/>
                </a:solidFill>
                <a:latin typeface="Microsoft YaHei" panose="020B0503020204020204" pitchFamily="34" charset="-122"/>
                <a:ea typeface="Microsoft YaHei" panose="020B0503020204020204" pitchFamily="34" charset="-122"/>
              </a:rPr>
              <a:t>市场的细分</a:t>
            </a:r>
            <a:endParaRPr kumimoji="1" lang="en-US" altLang="zh-CN" sz="1600" dirty="0">
              <a:solidFill>
                <a:schemeClr val="bg1"/>
              </a:solidFill>
              <a:latin typeface="Microsoft YaHei" panose="020B0503020204020204" pitchFamily="34" charset="-122"/>
              <a:ea typeface="Microsoft YaHei" panose="020B0503020204020204" pitchFamily="34" charset="-122"/>
            </a:endParaRPr>
          </a:p>
          <a:p>
            <a:pPr marL="285750" indent="-285750">
              <a:lnSpc>
                <a:spcPct val="130000"/>
              </a:lnSpc>
              <a:buFont typeface="Wingdings" pitchFamily="2" charset="2"/>
              <a:buChar char="Ø"/>
            </a:pPr>
            <a:r>
              <a:rPr kumimoji="1" lang="zh-CN" altLang="en-US" sz="1600" dirty="0">
                <a:solidFill>
                  <a:schemeClr val="bg1"/>
                </a:solidFill>
                <a:latin typeface="Microsoft YaHei" panose="020B0503020204020204" pitchFamily="34" charset="-122"/>
                <a:ea typeface="Microsoft YaHei" panose="020B0503020204020204" pitchFamily="34" charset="-122"/>
              </a:rPr>
              <a:t>销售计划</a:t>
            </a:r>
          </a:p>
          <a:p>
            <a:pPr marL="285750" indent="-285750">
              <a:lnSpc>
                <a:spcPct val="130000"/>
              </a:lnSpc>
              <a:buFont typeface="Wingdings" pitchFamily="2" charset="2"/>
              <a:buChar char="Ø"/>
            </a:pPr>
            <a:endParaRPr lang="zh-CN" altLang="en-US" sz="1400" dirty="0">
              <a:effectLst/>
            </a:endParaRPr>
          </a:p>
          <a:p>
            <a:pPr marL="285750" indent="-285750">
              <a:lnSpc>
                <a:spcPct val="130000"/>
              </a:lnSpc>
              <a:buFont typeface="Wingdings" pitchFamily="2" charset="2"/>
              <a:buChar char="Ø"/>
            </a:pPr>
            <a:endParaRPr kumimoji="1" lang="en-US" altLang="zh-CN" sz="14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827424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F4E3A9D-E01D-3C4D-AAF8-4FF538B2F2AE}"/>
              </a:ext>
            </a:extLst>
          </p:cNvPr>
          <p:cNvSpPr/>
          <p:nvPr/>
        </p:nvSpPr>
        <p:spPr>
          <a:xfrm>
            <a:off x="659712" y="2074710"/>
            <a:ext cx="2426387" cy="641852"/>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5" name="文本占位符 4">
            <a:extLst>
              <a:ext uri="{FF2B5EF4-FFF2-40B4-BE49-F238E27FC236}">
                <a16:creationId xmlns:a16="http://schemas.microsoft.com/office/drawing/2014/main" id="{3A3E8DBF-9AD8-644C-85C4-0E94BBEEC1D8}"/>
              </a:ext>
            </a:extLst>
          </p:cNvPr>
          <p:cNvSpPr>
            <a:spLocks noGrp="1"/>
          </p:cNvSpPr>
          <p:nvPr>
            <p:ph type="body" sz="quarter" idx="10"/>
          </p:nvPr>
        </p:nvSpPr>
        <p:spPr/>
        <p:txBody>
          <a:bodyPr/>
          <a:lstStyle/>
          <a:p>
            <a:r>
              <a:rPr lang="zh-CN" altLang="en-US" dirty="0"/>
              <a:t>实现过程</a:t>
            </a:r>
          </a:p>
        </p:txBody>
      </p:sp>
      <p:sp>
        <p:nvSpPr>
          <p:cNvPr id="6" name="文本占位符 5">
            <a:extLst>
              <a:ext uri="{FF2B5EF4-FFF2-40B4-BE49-F238E27FC236}">
                <a16:creationId xmlns:a16="http://schemas.microsoft.com/office/drawing/2014/main" id="{1EF62EAA-48BD-254E-8BCC-1E8B11D5BC67}"/>
              </a:ext>
            </a:extLst>
          </p:cNvPr>
          <p:cNvSpPr>
            <a:spLocks noGrp="1"/>
          </p:cNvSpPr>
          <p:nvPr>
            <p:ph type="body" sz="quarter" idx="11"/>
          </p:nvPr>
        </p:nvSpPr>
        <p:spPr/>
        <p:txBody>
          <a:bodyPr/>
          <a:lstStyle/>
          <a:p>
            <a:pPr>
              <a:lnSpc>
                <a:spcPct val="110000"/>
              </a:lnSpc>
            </a:pPr>
            <a:r>
              <a:rPr lang="en-US" altLang="zh-CN" sz="1800" dirty="0"/>
              <a:t>Realization  process</a:t>
            </a:r>
            <a:endParaRPr lang="zh-CN" altLang="en-US" sz="1800" dirty="0"/>
          </a:p>
        </p:txBody>
      </p:sp>
      <p:sp>
        <p:nvSpPr>
          <p:cNvPr id="9" name="六边形 8">
            <a:extLst>
              <a:ext uri="{FF2B5EF4-FFF2-40B4-BE49-F238E27FC236}">
                <a16:creationId xmlns:a16="http://schemas.microsoft.com/office/drawing/2014/main" id="{CCEBD8B7-B73C-3A4F-8BC2-59CC8AA8D6FA}"/>
              </a:ext>
            </a:extLst>
          </p:cNvPr>
          <p:cNvSpPr/>
          <p:nvPr/>
        </p:nvSpPr>
        <p:spPr>
          <a:xfrm rot="5400000">
            <a:off x="495847" y="2051786"/>
            <a:ext cx="797732" cy="687700"/>
          </a:xfrm>
          <a:prstGeom prst="hexagon">
            <a:avLst/>
          </a:prstGeom>
          <a:solidFill>
            <a:schemeClr val="bg1"/>
          </a:solidFill>
          <a:ln w="19050">
            <a:solidFill>
              <a:schemeClr val="accent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accent1"/>
              </a:soli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0511DF53-0819-ED45-BD48-34D416BD45B6}"/>
              </a:ext>
            </a:extLst>
          </p:cNvPr>
          <p:cNvSpPr txBox="1"/>
          <p:nvPr/>
        </p:nvSpPr>
        <p:spPr>
          <a:xfrm>
            <a:off x="659713" y="2041693"/>
            <a:ext cx="470000" cy="707886"/>
          </a:xfrm>
          <a:prstGeom prst="rect">
            <a:avLst/>
          </a:prstGeom>
          <a:noFill/>
        </p:spPr>
        <p:txBody>
          <a:bodyPr wrap="none" rtlCol="0">
            <a:spAutoFit/>
          </a:bodyPr>
          <a:lstStyle/>
          <a:p>
            <a:r>
              <a:rPr kumimoji="1" lang="en-US" altLang="zh-CN" sz="4000" b="1" dirty="0">
                <a:solidFill>
                  <a:schemeClr val="accent1"/>
                </a:solidFill>
                <a:latin typeface="Arial" panose="020B0604020202020204" pitchFamily="34" charset="0"/>
                <a:ea typeface="微软雅黑" panose="020B0503020204020204" pitchFamily="34" charset="-122"/>
                <a:cs typeface="Arial" panose="020B0604020202020204" pitchFamily="34" charset="0"/>
              </a:rPr>
              <a:t>1</a:t>
            </a:r>
            <a:endParaRPr kumimoji="1" lang="zh-CN" altLang="en-US" sz="4000" b="1"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3" name="文本框 2">
            <a:extLst>
              <a:ext uri="{FF2B5EF4-FFF2-40B4-BE49-F238E27FC236}">
                <a16:creationId xmlns:a16="http://schemas.microsoft.com/office/drawing/2014/main" id="{662C0A5F-39A5-D845-8545-1B182EF9437D}"/>
              </a:ext>
            </a:extLst>
          </p:cNvPr>
          <p:cNvSpPr txBox="1"/>
          <p:nvPr/>
        </p:nvSpPr>
        <p:spPr>
          <a:xfrm>
            <a:off x="1328363" y="2198123"/>
            <a:ext cx="1281120" cy="369332"/>
          </a:xfrm>
          <a:prstGeom prst="rect">
            <a:avLst/>
          </a:prstGeom>
          <a:noFill/>
        </p:spPr>
        <p:txBody>
          <a:bodyPr wrap="none" rtlCol="0">
            <a:spAutoFit/>
          </a:bodyPr>
          <a:lstStyle/>
          <a:p>
            <a:r>
              <a:rPr kumimoji="1" lang="zh-CN" altLang="en-US" b="1" dirty="0">
                <a:solidFill>
                  <a:schemeClr val="accent1"/>
                </a:solidFill>
                <a:latin typeface="Microsoft YaHei" panose="020B0503020204020204" pitchFamily="34" charset="-122"/>
                <a:ea typeface="Microsoft YaHei" panose="020B0503020204020204" pitchFamily="34" charset="-122"/>
              </a:rPr>
              <a:t>实现成果</a:t>
            </a:r>
            <a:r>
              <a:rPr kumimoji="1" lang="en-US" altLang="zh-CN" b="1" dirty="0">
                <a:solidFill>
                  <a:schemeClr val="accent1"/>
                </a:solidFill>
                <a:latin typeface="Microsoft YaHei" panose="020B0503020204020204" pitchFamily="34" charset="-122"/>
                <a:ea typeface="Microsoft YaHei" panose="020B0503020204020204" pitchFamily="34" charset="-122"/>
              </a:rPr>
              <a:t>A</a:t>
            </a:r>
            <a:endParaRPr kumimoji="1" lang="zh-CN" altLang="en-US" b="1" dirty="0">
              <a:solidFill>
                <a:schemeClr val="accent1"/>
              </a:solidFill>
              <a:latin typeface="Microsoft YaHei" panose="020B0503020204020204" pitchFamily="34" charset="-122"/>
              <a:ea typeface="Microsoft YaHei" panose="020B0503020204020204" pitchFamily="34" charset="-122"/>
            </a:endParaRPr>
          </a:p>
        </p:txBody>
      </p:sp>
      <p:sp>
        <p:nvSpPr>
          <p:cNvPr id="35" name="矩形 34">
            <a:extLst>
              <a:ext uri="{FF2B5EF4-FFF2-40B4-BE49-F238E27FC236}">
                <a16:creationId xmlns:a16="http://schemas.microsoft.com/office/drawing/2014/main" id="{C76D1D0C-8846-4D4E-99A3-913E85EA8501}"/>
              </a:ext>
            </a:extLst>
          </p:cNvPr>
          <p:cNvSpPr/>
          <p:nvPr/>
        </p:nvSpPr>
        <p:spPr>
          <a:xfrm>
            <a:off x="659712" y="2884898"/>
            <a:ext cx="2426387" cy="3225608"/>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6" name="矩形 35">
            <a:extLst>
              <a:ext uri="{FF2B5EF4-FFF2-40B4-BE49-F238E27FC236}">
                <a16:creationId xmlns:a16="http://schemas.microsoft.com/office/drawing/2014/main" id="{36690B1B-6257-5C41-96F5-670B86BA6DA6}"/>
              </a:ext>
            </a:extLst>
          </p:cNvPr>
          <p:cNvSpPr/>
          <p:nvPr/>
        </p:nvSpPr>
        <p:spPr>
          <a:xfrm>
            <a:off x="3471562" y="2074710"/>
            <a:ext cx="2426387" cy="641852"/>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37" name="六边形 36">
            <a:extLst>
              <a:ext uri="{FF2B5EF4-FFF2-40B4-BE49-F238E27FC236}">
                <a16:creationId xmlns:a16="http://schemas.microsoft.com/office/drawing/2014/main" id="{8CC98648-D7AC-8C4E-A3FC-6D0CC43E239C}"/>
              </a:ext>
            </a:extLst>
          </p:cNvPr>
          <p:cNvSpPr/>
          <p:nvPr/>
        </p:nvSpPr>
        <p:spPr>
          <a:xfrm rot="5400000">
            <a:off x="3307697" y="2051786"/>
            <a:ext cx="797732" cy="687700"/>
          </a:xfrm>
          <a:prstGeom prst="hexagon">
            <a:avLst/>
          </a:prstGeom>
          <a:solidFill>
            <a:schemeClr val="bg1"/>
          </a:solidFill>
          <a:ln w="19050">
            <a:solidFill>
              <a:schemeClr val="accent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accent1"/>
              </a:solidFill>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68AA4876-3E2F-BC43-888A-89A0B263FD73}"/>
              </a:ext>
            </a:extLst>
          </p:cNvPr>
          <p:cNvSpPr txBox="1"/>
          <p:nvPr/>
        </p:nvSpPr>
        <p:spPr>
          <a:xfrm>
            <a:off x="3471563" y="2041693"/>
            <a:ext cx="470000" cy="707886"/>
          </a:xfrm>
          <a:prstGeom prst="rect">
            <a:avLst/>
          </a:prstGeom>
          <a:noFill/>
        </p:spPr>
        <p:txBody>
          <a:bodyPr wrap="none" rtlCol="0">
            <a:spAutoFit/>
          </a:bodyPr>
          <a:lstStyle/>
          <a:p>
            <a:r>
              <a:rPr kumimoji="1" lang="en-US" altLang="zh-CN" sz="4000" b="1" dirty="0">
                <a:solidFill>
                  <a:schemeClr val="accent1"/>
                </a:solidFill>
                <a:latin typeface="Arial" panose="020B0604020202020204" pitchFamily="34" charset="0"/>
                <a:ea typeface="微软雅黑" panose="020B0503020204020204" pitchFamily="34" charset="-122"/>
                <a:cs typeface="Arial" panose="020B0604020202020204" pitchFamily="34" charset="0"/>
              </a:rPr>
              <a:t>2</a:t>
            </a:r>
            <a:endParaRPr kumimoji="1" lang="zh-CN" altLang="en-US" sz="4000" b="1"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39" name="文本框 38">
            <a:extLst>
              <a:ext uri="{FF2B5EF4-FFF2-40B4-BE49-F238E27FC236}">
                <a16:creationId xmlns:a16="http://schemas.microsoft.com/office/drawing/2014/main" id="{5FEC5CDD-9213-7D44-B5CD-0C0B32976CB1}"/>
              </a:ext>
            </a:extLst>
          </p:cNvPr>
          <p:cNvSpPr txBox="1"/>
          <p:nvPr/>
        </p:nvSpPr>
        <p:spPr>
          <a:xfrm>
            <a:off x="4140213" y="2198123"/>
            <a:ext cx="1265090" cy="369332"/>
          </a:xfrm>
          <a:prstGeom prst="rect">
            <a:avLst/>
          </a:prstGeom>
          <a:noFill/>
        </p:spPr>
        <p:txBody>
          <a:bodyPr wrap="none" rtlCol="0">
            <a:spAutoFit/>
          </a:bodyPr>
          <a:lstStyle/>
          <a:p>
            <a:r>
              <a:rPr kumimoji="1" lang="zh-CN" altLang="en-US" b="1" dirty="0">
                <a:solidFill>
                  <a:schemeClr val="accent1"/>
                </a:solidFill>
                <a:latin typeface="Microsoft YaHei" panose="020B0503020204020204" pitchFamily="34" charset="-122"/>
                <a:ea typeface="Microsoft YaHei" panose="020B0503020204020204" pitchFamily="34" charset="-122"/>
              </a:rPr>
              <a:t>实现成果</a:t>
            </a:r>
            <a:r>
              <a:rPr kumimoji="1" lang="en-US" altLang="zh-CN" b="1" dirty="0">
                <a:solidFill>
                  <a:schemeClr val="accent1"/>
                </a:solidFill>
                <a:latin typeface="Microsoft YaHei" panose="020B0503020204020204" pitchFamily="34" charset="-122"/>
                <a:ea typeface="Microsoft YaHei" panose="020B0503020204020204" pitchFamily="34" charset="-122"/>
              </a:rPr>
              <a:t>B</a:t>
            </a:r>
            <a:endParaRPr kumimoji="1" lang="zh-CN" altLang="en-US" b="1" dirty="0">
              <a:solidFill>
                <a:schemeClr val="accent1"/>
              </a:solidFill>
              <a:latin typeface="Microsoft YaHei" panose="020B0503020204020204" pitchFamily="34" charset="-122"/>
              <a:ea typeface="Microsoft YaHei" panose="020B0503020204020204" pitchFamily="34" charset="-122"/>
            </a:endParaRPr>
          </a:p>
        </p:txBody>
      </p:sp>
      <p:sp>
        <p:nvSpPr>
          <p:cNvPr id="40" name="矩形 39">
            <a:extLst>
              <a:ext uri="{FF2B5EF4-FFF2-40B4-BE49-F238E27FC236}">
                <a16:creationId xmlns:a16="http://schemas.microsoft.com/office/drawing/2014/main" id="{44272736-06B8-F245-88F3-7CDB6866363C}"/>
              </a:ext>
            </a:extLst>
          </p:cNvPr>
          <p:cNvSpPr/>
          <p:nvPr/>
        </p:nvSpPr>
        <p:spPr>
          <a:xfrm>
            <a:off x="3471562" y="2884898"/>
            <a:ext cx="2426387" cy="3225608"/>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41" name="矩形 40">
            <a:extLst>
              <a:ext uri="{FF2B5EF4-FFF2-40B4-BE49-F238E27FC236}">
                <a16:creationId xmlns:a16="http://schemas.microsoft.com/office/drawing/2014/main" id="{4E1587DD-6060-7D47-848C-BBCB6C88C5AA}"/>
              </a:ext>
            </a:extLst>
          </p:cNvPr>
          <p:cNvSpPr/>
          <p:nvPr/>
        </p:nvSpPr>
        <p:spPr>
          <a:xfrm>
            <a:off x="6376299" y="2074710"/>
            <a:ext cx="2426387" cy="641852"/>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42" name="六边形 41">
            <a:extLst>
              <a:ext uri="{FF2B5EF4-FFF2-40B4-BE49-F238E27FC236}">
                <a16:creationId xmlns:a16="http://schemas.microsoft.com/office/drawing/2014/main" id="{34579C8B-459C-DA4E-8EEF-8AAEFB547595}"/>
              </a:ext>
            </a:extLst>
          </p:cNvPr>
          <p:cNvSpPr/>
          <p:nvPr/>
        </p:nvSpPr>
        <p:spPr>
          <a:xfrm rot="5400000">
            <a:off x="6212434" y="2051786"/>
            <a:ext cx="797732" cy="687700"/>
          </a:xfrm>
          <a:prstGeom prst="hexagon">
            <a:avLst/>
          </a:prstGeom>
          <a:solidFill>
            <a:schemeClr val="bg1"/>
          </a:solidFill>
          <a:ln w="19050">
            <a:solidFill>
              <a:schemeClr val="accent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accent1"/>
              </a:solidFill>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70A21EC-4382-054F-B214-584C9DC0F27F}"/>
              </a:ext>
            </a:extLst>
          </p:cNvPr>
          <p:cNvSpPr txBox="1"/>
          <p:nvPr/>
        </p:nvSpPr>
        <p:spPr>
          <a:xfrm>
            <a:off x="6376300" y="2041693"/>
            <a:ext cx="470000" cy="707886"/>
          </a:xfrm>
          <a:prstGeom prst="rect">
            <a:avLst/>
          </a:prstGeom>
          <a:noFill/>
        </p:spPr>
        <p:txBody>
          <a:bodyPr wrap="none" rtlCol="0">
            <a:spAutoFit/>
          </a:bodyPr>
          <a:lstStyle/>
          <a:p>
            <a:r>
              <a:rPr kumimoji="1" lang="en-US" altLang="zh-CN" sz="4000" b="1" dirty="0">
                <a:solidFill>
                  <a:schemeClr val="accent1"/>
                </a:solidFill>
                <a:latin typeface="Arial" panose="020B0604020202020204" pitchFamily="34" charset="0"/>
                <a:ea typeface="微软雅黑" panose="020B0503020204020204" pitchFamily="34" charset="-122"/>
                <a:cs typeface="Arial" panose="020B0604020202020204" pitchFamily="34" charset="0"/>
              </a:rPr>
              <a:t>3</a:t>
            </a:r>
            <a:endParaRPr kumimoji="1" lang="zh-CN" altLang="en-US" sz="4000" b="1"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44" name="文本框 43">
            <a:extLst>
              <a:ext uri="{FF2B5EF4-FFF2-40B4-BE49-F238E27FC236}">
                <a16:creationId xmlns:a16="http://schemas.microsoft.com/office/drawing/2014/main" id="{7AD85919-9AB0-9C46-9AC7-C52FEAF1EB56}"/>
              </a:ext>
            </a:extLst>
          </p:cNvPr>
          <p:cNvSpPr txBox="1"/>
          <p:nvPr/>
        </p:nvSpPr>
        <p:spPr>
          <a:xfrm>
            <a:off x="7044950" y="2198123"/>
            <a:ext cx="1263487" cy="369332"/>
          </a:xfrm>
          <a:prstGeom prst="rect">
            <a:avLst/>
          </a:prstGeom>
          <a:noFill/>
        </p:spPr>
        <p:txBody>
          <a:bodyPr wrap="none" rtlCol="0">
            <a:spAutoFit/>
          </a:bodyPr>
          <a:lstStyle/>
          <a:p>
            <a:r>
              <a:rPr kumimoji="1" lang="zh-CN" altLang="en-US" b="1" dirty="0">
                <a:solidFill>
                  <a:schemeClr val="accent1"/>
                </a:solidFill>
                <a:latin typeface="Microsoft YaHei" panose="020B0503020204020204" pitchFamily="34" charset="-122"/>
                <a:ea typeface="Microsoft YaHei" panose="020B0503020204020204" pitchFamily="34" charset="-122"/>
              </a:rPr>
              <a:t>实现成果</a:t>
            </a:r>
            <a:r>
              <a:rPr kumimoji="1" lang="en-US" altLang="zh-CN" b="1" dirty="0">
                <a:solidFill>
                  <a:schemeClr val="accent1"/>
                </a:solidFill>
                <a:latin typeface="Microsoft YaHei" panose="020B0503020204020204" pitchFamily="34" charset="-122"/>
                <a:ea typeface="Microsoft YaHei" panose="020B0503020204020204" pitchFamily="34" charset="-122"/>
              </a:rPr>
              <a:t>C</a:t>
            </a:r>
            <a:endParaRPr kumimoji="1" lang="zh-CN" altLang="en-US" b="1" dirty="0">
              <a:solidFill>
                <a:schemeClr val="accent1"/>
              </a:solidFill>
              <a:latin typeface="Microsoft YaHei" panose="020B0503020204020204" pitchFamily="34" charset="-122"/>
              <a:ea typeface="Microsoft YaHei" panose="020B0503020204020204" pitchFamily="34" charset="-122"/>
            </a:endParaRPr>
          </a:p>
        </p:txBody>
      </p:sp>
      <p:sp>
        <p:nvSpPr>
          <p:cNvPr id="45" name="矩形 44">
            <a:extLst>
              <a:ext uri="{FF2B5EF4-FFF2-40B4-BE49-F238E27FC236}">
                <a16:creationId xmlns:a16="http://schemas.microsoft.com/office/drawing/2014/main" id="{2C0D9D9B-9A6F-F94F-B5FA-D8C3FAEA4354}"/>
              </a:ext>
            </a:extLst>
          </p:cNvPr>
          <p:cNvSpPr/>
          <p:nvPr/>
        </p:nvSpPr>
        <p:spPr>
          <a:xfrm>
            <a:off x="6376299" y="2884898"/>
            <a:ext cx="2426387" cy="3225608"/>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46" name="矩形 45">
            <a:extLst>
              <a:ext uri="{FF2B5EF4-FFF2-40B4-BE49-F238E27FC236}">
                <a16:creationId xmlns:a16="http://schemas.microsoft.com/office/drawing/2014/main" id="{EE1BCC4B-253E-A44F-8E93-6CE5EAFF64B2}"/>
              </a:ext>
            </a:extLst>
          </p:cNvPr>
          <p:cNvSpPr/>
          <p:nvPr/>
        </p:nvSpPr>
        <p:spPr>
          <a:xfrm>
            <a:off x="9214752" y="2074710"/>
            <a:ext cx="2426387" cy="641852"/>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47" name="六边形 46">
            <a:extLst>
              <a:ext uri="{FF2B5EF4-FFF2-40B4-BE49-F238E27FC236}">
                <a16:creationId xmlns:a16="http://schemas.microsoft.com/office/drawing/2014/main" id="{4C8D2135-A09B-6446-883D-2B6F661B68E4}"/>
              </a:ext>
            </a:extLst>
          </p:cNvPr>
          <p:cNvSpPr/>
          <p:nvPr/>
        </p:nvSpPr>
        <p:spPr>
          <a:xfrm rot="5400000">
            <a:off x="9050887" y="2051786"/>
            <a:ext cx="797732" cy="687700"/>
          </a:xfrm>
          <a:prstGeom prst="hexagon">
            <a:avLst/>
          </a:prstGeom>
          <a:solidFill>
            <a:schemeClr val="bg1"/>
          </a:solidFill>
          <a:ln w="19050">
            <a:solidFill>
              <a:schemeClr val="accent1"/>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accent1"/>
              </a:solidFill>
              <a:latin typeface="微软雅黑" panose="020B0503020204020204" pitchFamily="34" charset="-122"/>
              <a:ea typeface="微软雅黑" panose="020B0503020204020204" pitchFamily="34" charset="-122"/>
            </a:endParaRPr>
          </a:p>
        </p:txBody>
      </p:sp>
      <p:sp>
        <p:nvSpPr>
          <p:cNvPr id="48" name="文本框 47">
            <a:extLst>
              <a:ext uri="{FF2B5EF4-FFF2-40B4-BE49-F238E27FC236}">
                <a16:creationId xmlns:a16="http://schemas.microsoft.com/office/drawing/2014/main" id="{482F7DDA-D3A1-7841-A217-5D597A0BBD1B}"/>
              </a:ext>
            </a:extLst>
          </p:cNvPr>
          <p:cNvSpPr txBox="1"/>
          <p:nvPr/>
        </p:nvSpPr>
        <p:spPr>
          <a:xfrm>
            <a:off x="9214753" y="2041693"/>
            <a:ext cx="470000" cy="707886"/>
          </a:xfrm>
          <a:prstGeom prst="rect">
            <a:avLst/>
          </a:prstGeom>
          <a:noFill/>
        </p:spPr>
        <p:txBody>
          <a:bodyPr wrap="none" rtlCol="0">
            <a:spAutoFit/>
          </a:bodyPr>
          <a:lstStyle/>
          <a:p>
            <a:r>
              <a:rPr kumimoji="1" lang="en-US" altLang="zh-CN" sz="4000" b="1" dirty="0">
                <a:solidFill>
                  <a:schemeClr val="accent1"/>
                </a:solidFill>
                <a:latin typeface="Arial" panose="020B0604020202020204" pitchFamily="34" charset="0"/>
                <a:ea typeface="微软雅黑" panose="020B0503020204020204" pitchFamily="34" charset="-122"/>
                <a:cs typeface="Arial" panose="020B0604020202020204" pitchFamily="34" charset="0"/>
              </a:rPr>
              <a:t>4</a:t>
            </a:r>
            <a:endParaRPr kumimoji="1" lang="zh-CN" altLang="en-US" sz="4000" b="1"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49" name="文本框 48">
            <a:extLst>
              <a:ext uri="{FF2B5EF4-FFF2-40B4-BE49-F238E27FC236}">
                <a16:creationId xmlns:a16="http://schemas.microsoft.com/office/drawing/2014/main" id="{A320CC8E-9D90-F647-951D-4436EB2DF421}"/>
              </a:ext>
            </a:extLst>
          </p:cNvPr>
          <p:cNvSpPr txBox="1"/>
          <p:nvPr/>
        </p:nvSpPr>
        <p:spPr>
          <a:xfrm>
            <a:off x="9883403" y="2198123"/>
            <a:ext cx="1290738" cy="369332"/>
          </a:xfrm>
          <a:prstGeom prst="rect">
            <a:avLst/>
          </a:prstGeom>
          <a:noFill/>
        </p:spPr>
        <p:txBody>
          <a:bodyPr wrap="none" rtlCol="0">
            <a:spAutoFit/>
          </a:bodyPr>
          <a:lstStyle/>
          <a:p>
            <a:r>
              <a:rPr kumimoji="1" lang="zh-CN" altLang="en-US" b="1" dirty="0">
                <a:solidFill>
                  <a:schemeClr val="accent1"/>
                </a:solidFill>
                <a:latin typeface="Microsoft YaHei" panose="020B0503020204020204" pitchFamily="34" charset="-122"/>
                <a:ea typeface="Microsoft YaHei" panose="020B0503020204020204" pitchFamily="34" charset="-122"/>
              </a:rPr>
              <a:t>实现成果</a:t>
            </a:r>
            <a:r>
              <a:rPr kumimoji="1" lang="en-US" altLang="zh-CN" b="1" dirty="0">
                <a:solidFill>
                  <a:schemeClr val="accent1"/>
                </a:solidFill>
                <a:latin typeface="Microsoft YaHei" panose="020B0503020204020204" pitchFamily="34" charset="-122"/>
                <a:ea typeface="Microsoft YaHei" panose="020B0503020204020204" pitchFamily="34" charset="-122"/>
              </a:rPr>
              <a:t>D</a:t>
            </a:r>
            <a:endParaRPr kumimoji="1" lang="zh-CN" altLang="en-US" b="1" dirty="0">
              <a:solidFill>
                <a:schemeClr val="accent1"/>
              </a:solidFill>
              <a:latin typeface="Microsoft YaHei" panose="020B0503020204020204" pitchFamily="34" charset="-122"/>
              <a:ea typeface="Microsoft YaHei" panose="020B0503020204020204" pitchFamily="34" charset="-122"/>
            </a:endParaRPr>
          </a:p>
        </p:txBody>
      </p:sp>
      <p:sp>
        <p:nvSpPr>
          <p:cNvPr id="50" name="矩形 49">
            <a:extLst>
              <a:ext uri="{FF2B5EF4-FFF2-40B4-BE49-F238E27FC236}">
                <a16:creationId xmlns:a16="http://schemas.microsoft.com/office/drawing/2014/main" id="{836648C0-4D0B-9F47-B577-8E0BC43B4E01}"/>
              </a:ext>
            </a:extLst>
          </p:cNvPr>
          <p:cNvSpPr/>
          <p:nvPr/>
        </p:nvSpPr>
        <p:spPr>
          <a:xfrm>
            <a:off x="9214752" y="2884898"/>
            <a:ext cx="2426387" cy="3225608"/>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51" name="文本框 50">
            <a:extLst>
              <a:ext uri="{FF2B5EF4-FFF2-40B4-BE49-F238E27FC236}">
                <a16:creationId xmlns:a16="http://schemas.microsoft.com/office/drawing/2014/main" id="{18DC75F8-2939-7F43-8261-CEB69A3BC076}"/>
              </a:ext>
            </a:extLst>
          </p:cNvPr>
          <p:cNvSpPr txBox="1"/>
          <p:nvPr/>
        </p:nvSpPr>
        <p:spPr>
          <a:xfrm>
            <a:off x="836853" y="2962838"/>
            <a:ext cx="2072103" cy="3425938"/>
          </a:xfrm>
          <a:prstGeom prst="rect">
            <a:avLst/>
          </a:prstGeom>
          <a:noFill/>
        </p:spPr>
        <p:txBody>
          <a:bodyPr wrap="square" rtlCol="0">
            <a:spAutoFit/>
          </a:bodyPr>
          <a:lstStyle/>
          <a:p>
            <a:pPr algn="just">
              <a:lnSpc>
                <a:spcPct val="130000"/>
              </a:lnSpc>
            </a:pPr>
            <a:r>
              <a:rPr kumimoji="1" lang="en-US" altLang="zh-CN" sz="1400" dirty="0">
                <a:latin typeface="Microsoft YaHei" panose="020B0503020204020204" pitchFamily="34" charset="-122"/>
                <a:ea typeface="Microsoft YaHei" panose="020B0503020204020204" pitchFamily="34" charset="-122"/>
              </a:rPr>
              <a:t>APP</a:t>
            </a:r>
            <a:r>
              <a:rPr kumimoji="1" lang="zh-CN" altLang="en-US" sz="1400" dirty="0">
                <a:latin typeface="Microsoft YaHei" panose="020B0503020204020204" pitchFamily="34" charset="-122"/>
                <a:ea typeface="Microsoft YaHei" panose="020B0503020204020204" pitchFamily="34" charset="-122"/>
              </a:rPr>
              <a:t>发布的平台是</a:t>
            </a:r>
            <a:r>
              <a:rPr kumimoji="1" lang="en-US" altLang="zh-CN" sz="1400" dirty="0">
                <a:latin typeface="Microsoft YaHei" panose="020B0503020204020204" pitchFamily="34" charset="-122"/>
                <a:ea typeface="Microsoft YaHei" panose="020B0503020204020204" pitchFamily="34" charset="-122"/>
              </a:rPr>
              <a:t>IOS</a:t>
            </a:r>
            <a:r>
              <a:rPr kumimoji="1" lang="zh-CN" altLang="en-US" sz="1400" dirty="0">
                <a:latin typeface="Microsoft YaHei" panose="020B0503020204020204" pitchFamily="34" charset="-122"/>
                <a:ea typeface="Microsoft YaHei" panose="020B0503020204020204" pitchFamily="34" charset="-122"/>
              </a:rPr>
              <a:t>和安卓，</a:t>
            </a:r>
            <a:r>
              <a:rPr kumimoji="1" lang="en-US" altLang="zh-CN" sz="1400" dirty="0">
                <a:latin typeface="Microsoft YaHei" panose="020B0503020204020204" pitchFamily="34" charset="-122"/>
                <a:ea typeface="Microsoft YaHei" panose="020B0503020204020204" pitchFamily="34" charset="-122"/>
              </a:rPr>
              <a:t>IOS</a:t>
            </a:r>
            <a:r>
              <a:rPr kumimoji="1" lang="zh-CN" altLang="en-US" sz="1400" dirty="0">
                <a:latin typeface="Microsoft YaHei" panose="020B0503020204020204" pitchFamily="34" charset="-122"/>
                <a:ea typeface="Microsoft YaHei" panose="020B0503020204020204" pitchFamily="34" charset="-122"/>
              </a:rPr>
              <a:t>用户通过</a:t>
            </a:r>
            <a:r>
              <a:rPr kumimoji="1" lang="en-US" altLang="zh-CN" sz="1400" dirty="0">
                <a:latin typeface="Microsoft YaHei" panose="020B0503020204020204" pitchFamily="34" charset="-122"/>
                <a:ea typeface="Microsoft YaHei" panose="020B0503020204020204" pitchFamily="34" charset="-122"/>
              </a:rPr>
              <a:t>apple store</a:t>
            </a:r>
            <a:r>
              <a:rPr kumimoji="1" lang="zh-CN" altLang="en-US" sz="1400" dirty="0">
                <a:latin typeface="Microsoft YaHei" panose="020B0503020204020204" pitchFamily="34" charset="-122"/>
                <a:ea typeface="Microsoft YaHei" panose="020B0503020204020204" pitchFamily="34" charset="-122"/>
              </a:rPr>
              <a:t>下载客户端，安卓用户可通过应用商城来下载客户端。产品初步定于暑期投放。校内网发布的信息采取下拉菜单的方式即时提醒，其他信息可根据内容主次选择不同时间段更新。</a:t>
            </a:r>
          </a:p>
          <a:p>
            <a:pPr algn="just">
              <a:lnSpc>
                <a:spcPct val="130000"/>
              </a:lnSpc>
            </a:pPr>
            <a:endParaRPr kumimoji="1" lang="en-US" altLang="zh-CN" sz="1400" dirty="0">
              <a:latin typeface="Microsoft YaHei" panose="020B0503020204020204" pitchFamily="34" charset="-122"/>
              <a:ea typeface="Microsoft YaHei" panose="020B0503020204020204" pitchFamily="34" charset="-122"/>
            </a:endParaRPr>
          </a:p>
          <a:p>
            <a:pPr algn="just">
              <a:lnSpc>
                <a:spcPct val="130000"/>
              </a:lnSpc>
            </a:pPr>
            <a:endParaRPr kumimoji="1" lang="en-US" altLang="zh-CN" sz="1400" dirty="0">
              <a:latin typeface="Microsoft YaHei" panose="020B0503020204020204" pitchFamily="34" charset="-122"/>
              <a:ea typeface="Microsoft YaHei" panose="020B0503020204020204" pitchFamily="34" charset="-122"/>
            </a:endParaRPr>
          </a:p>
        </p:txBody>
      </p:sp>
      <p:sp>
        <p:nvSpPr>
          <p:cNvPr id="52" name="文本框 51">
            <a:extLst>
              <a:ext uri="{FF2B5EF4-FFF2-40B4-BE49-F238E27FC236}">
                <a16:creationId xmlns:a16="http://schemas.microsoft.com/office/drawing/2014/main" id="{C9716152-4F69-CA46-8470-6C33095BC934}"/>
              </a:ext>
            </a:extLst>
          </p:cNvPr>
          <p:cNvSpPr txBox="1"/>
          <p:nvPr/>
        </p:nvSpPr>
        <p:spPr>
          <a:xfrm>
            <a:off x="3648703" y="2962838"/>
            <a:ext cx="2072103" cy="2462213"/>
          </a:xfrm>
          <a:prstGeom prst="rect">
            <a:avLst/>
          </a:prstGeom>
          <a:noFill/>
        </p:spPr>
        <p:txBody>
          <a:bodyPr wrap="square" rtlCol="0">
            <a:spAutoFit/>
          </a:bodyPr>
          <a:lstStyle/>
          <a:p>
            <a:r>
              <a:rPr kumimoji="1" lang="zh-CN" altLang="en-US" sz="1400" dirty="0">
                <a:latin typeface="Microsoft YaHei" panose="020B0503020204020204" pitchFamily="34" charset="-122"/>
                <a:ea typeface="Microsoft YaHei" panose="020B0503020204020204" pitchFamily="34" charset="-122"/>
              </a:rPr>
              <a:t>在校大学生，有智能手机，习惯于通过网络来获取信息，对于自己的学习和生活有较高的要求，将即将进入学校的大一新生作为重点目标消费群。采取广告</a:t>
            </a:r>
            <a:r>
              <a:rPr kumimoji="1" lang="en-US" altLang="zh-CN" sz="1400" dirty="0">
                <a:latin typeface="Microsoft YaHei" panose="020B0503020204020204" pitchFamily="34" charset="-122"/>
                <a:ea typeface="Microsoft YaHei" panose="020B0503020204020204" pitchFamily="34" charset="-122"/>
              </a:rPr>
              <a:t>+</a:t>
            </a:r>
            <a:r>
              <a:rPr kumimoji="1" lang="zh-CN" altLang="en-US" sz="1400" dirty="0">
                <a:latin typeface="Microsoft YaHei" panose="020B0503020204020204" pitchFamily="34" charset="-122"/>
                <a:ea typeface="Microsoft YaHei" panose="020B0503020204020204" pitchFamily="34" charset="-122"/>
              </a:rPr>
              <a:t>分账的盈利模式，把广告商的广告卖给用户，与商家进行一个盈利分账。</a:t>
            </a:r>
          </a:p>
          <a:p>
            <a:endParaRPr kumimoji="1" lang="zh-CN" altLang="en-US" sz="1400" dirty="0">
              <a:latin typeface="Microsoft YaHei" panose="020B0503020204020204" pitchFamily="34" charset="-122"/>
              <a:ea typeface="Microsoft YaHei" panose="020B0503020204020204" pitchFamily="34" charset="-122"/>
            </a:endParaRPr>
          </a:p>
        </p:txBody>
      </p:sp>
      <p:sp>
        <p:nvSpPr>
          <p:cNvPr id="53" name="文本框 52">
            <a:extLst>
              <a:ext uri="{FF2B5EF4-FFF2-40B4-BE49-F238E27FC236}">
                <a16:creationId xmlns:a16="http://schemas.microsoft.com/office/drawing/2014/main" id="{7FEABD4B-897B-2641-B78A-1A877DAB7F32}"/>
              </a:ext>
            </a:extLst>
          </p:cNvPr>
          <p:cNvSpPr txBox="1"/>
          <p:nvPr/>
        </p:nvSpPr>
        <p:spPr>
          <a:xfrm>
            <a:off x="6553440" y="2962838"/>
            <a:ext cx="2072103" cy="2031325"/>
          </a:xfrm>
          <a:prstGeom prst="rect">
            <a:avLst/>
          </a:prstGeom>
          <a:noFill/>
        </p:spPr>
        <p:txBody>
          <a:bodyPr wrap="square" rtlCol="0">
            <a:spAutoFit/>
          </a:bodyPr>
          <a:lstStyle/>
          <a:p>
            <a:pPr algn="l"/>
            <a:r>
              <a:rPr kumimoji="1" lang="zh-CN" altLang="en-US" sz="1400" dirty="0">
                <a:latin typeface="Microsoft YaHei" panose="020B0503020204020204" pitchFamily="34" charset="-122"/>
                <a:ea typeface="Microsoft YaHei" panose="020B0503020204020204" pitchFamily="34" charset="-122"/>
              </a:rPr>
              <a:t>团队宗旨：体验创业激情，享受创业过程，积累创业经验：培养创新意识，提高创造能力，弘扬创新精神。</a:t>
            </a:r>
          </a:p>
          <a:p>
            <a:pPr algn="l"/>
            <a:r>
              <a:rPr kumimoji="1" lang="zh-CN" altLang="en-US" sz="1400" dirty="0">
                <a:latin typeface="Microsoft YaHei" panose="020B0503020204020204" pitchFamily="34" charset="-122"/>
                <a:ea typeface="Microsoft YaHei" panose="020B0503020204020204" pitchFamily="34" charset="-122"/>
              </a:rPr>
              <a:t>团队理念：心系团队事业，施展个人才华；倡导全局观念，维持集体利益。</a:t>
            </a:r>
          </a:p>
        </p:txBody>
      </p:sp>
      <p:sp>
        <p:nvSpPr>
          <p:cNvPr id="54" name="文本框 53">
            <a:extLst>
              <a:ext uri="{FF2B5EF4-FFF2-40B4-BE49-F238E27FC236}">
                <a16:creationId xmlns:a16="http://schemas.microsoft.com/office/drawing/2014/main" id="{8C1BE906-CED6-4E46-BC7B-1756D72105B3}"/>
              </a:ext>
            </a:extLst>
          </p:cNvPr>
          <p:cNvSpPr txBox="1"/>
          <p:nvPr/>
        </p:nvSpPr>
        <p:spPr>
          <a:xfrm>
            <a:off x="9391893" y="2962838"/>
            <a:ext cx="2072103" cy="3539430"/>
          </a:xfrm>
          <a:prstGeom prst="rect">
            <a:avLst/>
          </a:prstGeom>
          <a:noFill/>
        </p:spPr>
        <p:txBody>
          <a:bodyPr wrap="square" rtlCol="0">
            <a:spAutoFit/>
          </a:bodyPr>
          <a:lstStyle/>
          <a:p>
            <a:r>
              <a:rPr kumimoji="1" lang="zh-CN" altLang="en-US" sz="1400" dirty="0">
                <a:latin typeface="Microsoft YaHei" panose="020B0503020204020204" pitchFamily="34" charset="-122"/>
                <a:ea typeface="Microsoft YaHei" panose="020B0503020204020204" pitchFamily="34" charset="-122"/>
              </a:rPr>
              <a:t>细分市场有两种，目标顾客群体分别是学生和老师，但主体是学生且重点投放大一新生，我们准备采用市场集中化的目标市场覆盖模式。联合周边商户，服务同学，一系列配套设施、旅店、商铺等，为其在</a:t>
            </a:r>
            <a:r>
              <a:rPr kumimoji="1" lang="en-US" altLang="zh-CN" sz="1400" dirty="0">
                <a:latin typeface="Microsoft YaHei" panose="020B0503020204020204" pitchFamily="34" charset="-122"/>
                <a:ea typeface="Microsoft YaHei" panose="020B0503020204020204" pitchFamily="34" charset="-122"/>
              </a:rPr>
              <a:t>APP</a:t>
            </a:r>
            <a:r>
              <a:rPr kumimoji="1" lang="zh-CN" altLang="en-US" sz="1400" dirty="0">
                <a:latin typeface="Microsoft YaHei" panose="020B0503020204020204" pitchFamily="34" charset="-122"/>
                <a:ea typeface="Microsoft YaHei" panose="020B0503020204020204" pitchFamily="34" charset="-122"/>
              </a:rPr>
              <a:t>里提供详细信息和广告，使其加盟大学生生活指南</a:t>
            </a:r>
            <a:r>
              <a:rPr kumimoji="1" lang="en-US" altLang="zh-CN" sz="1400" dirty="0">
                <a:latin typeface="Microsoft YaHei" panose="020B0503020204020204" pitchFamily="34" charset="-122"/>
                <a:ea typeface="Microsoft YaHei" panose="020B0503020204020204" pitchFamily="34" charset="-122"/>
              </a:rPr>
              <a:t>APP</a:t>
            </a:r>
            <a:r>
              <a:rPr kumimoji="1" lang="zh-CN" altLang="en-US" sz="1400" dirty="0">
                <a:latin typeface="Microsoft YaHei" panose="020B0503020204020204" pitchFamily="34" charset="-122"/>
                <a:ea typeface="Microsoft YaHei" panose="020B0503020204020204" pitchFamily="34" charset="-122"/>
              </a:rPr>
              <a:t>。与学校谈妥把学校的日常信息、介绍放进</a:t>
            </a:r>
            <a:r>
              <a:rPr kumimoji="1" lang="en-US" altLang="zh-CN" sz="1400" dirty="0">
                <a:latin typeface="Microsoft YaHei" panose="020B0503020204020204" pitchFamily="34" charset="-122"/>
                <a:ea typeface="Microsoft YaHei" panose="020B0503020204020204" pitchFamily="34" charset="-122"/>
              </a:rPr>
              <a:t>APP</a:t>
            </a:r>
            <a:r>
              <a:rPr kumimoji="1" lang="zh-CN" altLang="en-US" sz="1400" dirty="0">
                <a:latin typeface="Microsoft YaHei" panose="020B0503020204020204" pitchFamily="34" charset="-122"/>
                <a:ea typeface="Microsoft YaHei" panose="020B0503020204020204" pitchFamily="34" charset="-122"/>
              </a:rPr>
              <a:t>内</a:t>
            </a:r>
          </a:p>
          <a:p>
            <a:endParaRPr kumimoji="1" lang="zh-CN" altLang="en-US" sz="1400" dirty="0">
              <a:latin typeface="Microsoft YaHei" panose="020B0503020204020204" pitchFamily="34" charset="-122"/>
              <a:ea typeface="Microsoft YaHei" panose="020B0503020204020204" pitchFamily="34" charset="-122"/>
            </a:endParaRPr>
          </a:p>
          <a:p>
            <a:pPr algn="l"/>
            <a:endParaRPr lang="zh-CN" altLang="en-US" sz="1400" dirty="0">
              <a:effectLst/>
            </a:endParaRPr>
          </a:p>
        </p:txBody>
      </p:sp>
    </p:spTree>
    <p:extLst>
      <p:ext uri="{BB962C8B-B14F-4D97-AF65-F5344CB8AC3E}">
        <p14:creationId xmlns:p14="http://schemas.microsoft.com/office/powerpoint/2010/main" val="3571006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49E4CF03-BDF7-9748-A111-C800239325C7}"/>
              </a:ext>
            </a:extLst>
          </p:cNvPr>
          <p:cNvSpPr>
            <a:spLocks noGrp="1"/>
          </p:cNvSpPr>
          <p:nvPr>
            <p:ph type="body" sz="quarter" idx="10"/>
          </p:nvPr>
        </p:nvSpPr>
        <p:spPr/>
        <p:txBody>
          <a:bodyPr>
            <a:normAutofit fontScale="92500" lnSpcReduction="20000"/>
          </a:bodyPr>
          <a:lstStyle/>
          <a:p>
            <a:r>
              <a:rPr kumimoji="1" lang="zh-CN" altLang="en-US" dirty="0"/>
              <a:t>财务分析</a:t>
            </a:r>
          </a:p>
        </p:txBody>
      </p:sp>
      <p:sp>
        <p:nvSpPr>
          <p:cNvPr id="5" name="文本占位符 4">
            <a:extLst>
              <a:ext uri="{FF2B5EF4-FFF2-40B4-BE49-F238E27FC236}">
                <a16:creationId xmlns:a16="http://schemas.microsoft.com/office/drawing/2014/main" id="{047307E7-2749-3149-8307-F20E398D285D}"/>
              </a:ext>
            </a:extLst>
          </p:cNvPr>
          <p:cNvSpPr>
            <a:spLocks noGrp="1"/>
          </p:cNvSpPr>
          <p:nvPr>
            <p:ph type="body" sz="quarter" idx="11"/>
          </p:nvPr>
        </p:nvSpPr>
        <p:spPr/>
        <p:txBody>
          <a:bodyPr/>
          <a:lstStyle/>
          <a:p>
            <a:pPr>
              <a:lnSpc>
                <a:spcPct val="110000"/>
              </a:lnSpc>
            </a:pPr>
            <a:r>
              <a:rPr lang="en-US" altLang="zh-CN" sz="3200" dirty="0"/>
              <a:t>Financial  analysis</a:t>
            </a:r>
            <a:endParaRPr lang="zh-CN" altLang="en-US" sz="3200" dirty="0"/>
          </a:p>
          <a:p>
            <a:endParaRPr lang="zh-CN" altLang="en-US" dirty="0"/>
          </a:p>
        </p:txBody>
      </p:sp>
      <p:sp>
        <p:nvSpPr>
          <p:cNvPr id="6" name="文本占位符 5">
            <a:extLst>
              <a:ext uri="{FF2B5EF4-FFF2-40B4-BE49-F238E27FC236}">
                <a16:creationId xmlns:a16="http://schemas.microsoft.com/office/drawing/2014/main" id="{08BE275A-9ABA-E543-977C-9F1D18A94F6C}"/>
              </a:ext>
            </a:extLst>
          </p:cNvPr>
          <p:cNvSpPr>
            <a:spLocks noGrp="1"/>
          </p:cNvSpPr>
          <p:nvPr>
            <p:ph type="body" sz="quarter" idx="12"/>
          </p:nvPr>
        </p:nvSpPr>
        <p:spPr/>
        <p:txBody>
          <a:bodyPr/>
          <a:lstStyle/>
          <a:p>
            <a:r>
              <a:rPr lang="en-US" altLang="zh-CN" dirty="0"/>
              <a:t>3</a:t>
            </a:r>
            <a:endParaRPr lang="zh-CN" altLang="en-US" dirty="0"/>
          </a:p>
        </p:txBody>
      </p:sp>
    </p:spTree>
    <p:extLst>
      <p:ext uri="{BB962C8B-B14F-4D97-AF65-F5344CB8AC3E}">
        <p14:creationId xmlns:p14="http://schemas.microsoft.com/office/powerpoint/2010/main" val="3733219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14AD7F80-6210-A445-9DC7-829C8A19411E}"/>
              </a:ext>
            </a:extLst>
          </p:cNvPr>
          <p:cNvSpPr/>
          <p:nvPr/>
        </p:nvSpPr>
        <p:spPr>
          <a:xfrm>
            <a:off x="1176172" y="2070604"/>
            <a:ext cx="10464966" cy="1116802"/>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2" name="文本占位符 1">
            <a:extLst>
              <a:ext uri="{FF2B5EF4-FFF2-40B4-BE49-F238E27FC236}">
                <a16:creationId xmlns:a16="http://schemas.microsoft.com/office/drawing/2014/main" id="{79C81DDF-72EA-AF4B-993D-A6EA33E5A4D0}"/>
              </a:ext>
            </a:extLst>
          </p:cNvPr>
          <p:cNvSpPr>
            <a:spLocks noGrp="1"/>
          </p:cNvSpPr>
          <p:nvPr>
            <p:ph type="body" sz="quarter" idx="10"/>
          </p:nvPr>
        </p:nvSpPr>
        <p:spPr/>
        <p:txBody>
          <a:bodyPr/>
          <a:lstStyle/>
          <a:p>
            <a:r>
              <a:rPr kumimoji="1" lang="zh-CN" altLang="en-US" dirty="0"/>
              <a:t>财务分析</a:t>
            </a:r>
          </a:p>
        </p:txBody>
      </p:sp>
      <p:sp>
        <p:nvSpPr>
          <p:cNvPr id="3" name="文本占位符 2">
            <a:extLst>
              <a:ext uri="{FF2B5EF4-FFF2-40B4-BE49-F238E27FC236}">
                <a16:creationId xmlns:a16="http://schemas.microsoft.com/office/drawing/2014/main" id="{EA6CE1DF-DD57-3D44-8E30-9253CCC7DF86}"/>
              </a:ext>
            </a:extLst>
          </p:cNvPr>
          <p:cNvSpPr>
            <a:spLocks noGrp="1"/>
          </p:cNvSpPr>
          <p:nvPr>
            <p:ph type="body" sz="quarter" idx="11"/>
          </p:nvPr>
        </p:nvSpPr>
        <p:spPr/>
        <p:txBody>
          <a:bodyPr/>
          <a:lstStyle/>
          <a:p>
            <a:pPr>
              <a:lnSpc>
                <a:spcPct val="110000"/>
              </a:lnSpc>
            </a:pPr>
            <a:r>
              <a:rPr lang="en-US" altLang="zh-CN" sz="1800" dirty="0"/>
              <a:t>Financial  analysis</a:t>
            </a:r>
            <a:endParaRPr lang="zh-CN" altLang="en-US" sz="1800" dirty="0"/>
          </a:p>
        </p:txBody>
      </p:sp>
      <p:grpSp>
        <p:nvGrpSpPr>
          <p:cNvPr id="9" name="组合 8">
            <a:extLst>
              <a:ext uri="{FF2B5EF4-FFF2-40B4-BE49-F238E27FC236}">
                <a16:creationId xmlns:a16="http://schemas.microsoft.com/office/drawing/2014/main" id="{2EEBD743-4CFA-8E4E-A544-2495ADA60A4E}"/>
              </a:ext>
            </a:extLst>
          </p:cNvPr>
          <p:cNvGrpSpPr/>
          <p:nvPr/>
        </p:nvGrpSpPr>
        <p:grpSpPr>
          <a:xfrm>
            <a:off x="587376" y="2026876"/>
            <a:ext cx="1089024" cy="1204256"/>
            <a:chOff x="587376" y="2026876"/>
            <a:chExt cx="1346142" cy="1488580"/>
          </a:xfrm>
        </p:grpSpPr>
        <p:sp>
          <p:nvSpPr>
            <p:cNvPr id="8" name="六边形 7">
              <a:extLst>
                <a:ext uri="{FF2B5EF4-FFF2-40B4-BE49-F238E27FC236}">
                  <a16:creationId xmlns:a16="http://schemas.microsoft.com/office/drawing/2014/main" id="{D83928F8-2E17-A94F-BA80-D488EB8AF10F}"/>
                </a:ext>
              </a:extLst>
            </p:cNvPr>
            <p:cNvSpPr/>
            <p:nvPr/>
          </p:nvSpPr>
          <p:spPr>
            <a:xfrm rot="5400000">
              <a:off x="597923" y="2125809"/>
              <a:ext cx="1434528" cy="1236662"/>
            </a:xfrm>
            <a:prstGeom prst="hexagon">
              <a:avLst/>
            </a:pr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dirty="0">
                <a:latin typeface="微软雅黑" panose="020B0503020204020204" pitchFamily="34" charset="-122"/>
                <a:ea typeface="微软雅黑" panose="020B0503020204020204" pitchFamily="34" charset="-122"/>
              </a:endParaRPr>
            </a:p>
          </p:txBody>
        </p:sp>
        <p:sp>
          <p:nvSpPr>
            <p:cNvPr id="7" name="六边形 6">
              <a:extLst>
                <a:ext uri="{FF2B5EF4-FFF2-40B4-BE49-F238E27FC236}">
                  <a16:creationId xmlns:a16="http://schemas.microsoft.com/office/drawing/2014/main" id="{3C761F10-E14A-7F47-BB5D-E053B1A52C34}"/>
                </a:ext>
              </a:extLst>
            </p:cNvPr>
            <p:cNvSpPr/>
            <p:nvPr/>
          </p:nvSpPr>
          <p:spPr>
            <a:xfrm rot="5400000">
              <a:off x="488443" y="2179861"/>
              <a:ext cx="1434528" cy="1236662"/>
            </a:xfrm>
            <a:prstGeom prst="hexagon">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latin typeface="微软雅黑" panose="020B0503020204020204" pitchFamily="34" charset="-122"/>
                  <a:ea typeface="微软雅黑" panose="020B0503020204020204" pitchFamily="34" charset="-122"/>
                </a:rPr>
                <a:t>Problem</a:t>
              </a:r>
              <a:endParaRPr kumimoji="1" lang="zh-CN" altLang="en-US" dirty="0">
                <a:latin typeface="微软雅黑" panose="020B0503020204020204" pitchFamily="34" charset="-122"/>
                <a:ea typeface="微软雅黑" panose="020B0503020204020204" pitchFamily="34" charset="-122"/>
              </a:endParaRPr>
            </a:p>
          </p:txBody>
        </p:sp>
      </p:grpSp>
      <p:sp>
        <p:nvSpPr>
          <p:cNvPr id="10" name="文本框 9">
            <a:extLst>
              <a:ext uri="{FF2B5EF4-FFF2-40B4-BE49-F238E27FC236}">
                <a16:creationId xmlns:a16="http://schemas.microsoft.com/office/drawing/2014/main" id="{73F627F9-51C8-6548-8C59-A4DA4F12491A}"/>
              </a:ext>
            </a:extLst>
          </p:cNvPr>
          <p:cNvSpPr txBox="1"/>
          <p:nvPr/>
        </p:nvSpPr>
        <p:spPr>
          <a:xfrm>
            <a:off x="881457" y="2314752"/>
            <a:ext cx="412292" cy="584775"/>
          </a:xfrm>
          <a:prstGeom prst="rect">
            <a:avLst/>
          </a:prstGeom>
          <a:noFill/>
        </p:spPr>
        <p:txBody>
          <a:bodyPr wrap="none" rtlCol="0">
            <a:spAutoFit/>
          </a:bodyPr>
          <a:lstStyle/>
          <a:p>
            <a:r>
              <a:rPr kumimoji="1" lang="en-US" altLang="zh-CN" sz="3200" dirty="0">
                <a:solidFill>
                  <a:schemeClr val="accent1"/>
                </a:solidFill>
                <a:latin typeface="Arial" panose="020B0604020202020204" pitchFamily="34" charset="0"/>
                <a:ea typeface="微软雅黑" panose="020B0503020204020204" pitchFamily="34" charset="-122"/>
                <a:cs typeface="Arial" panose="020B0604020202020204" pitchFamily="34" charset="0"/>
              </a:rPr>
              <a:t>1</a:t>
            </a:r>
            <a:endParaRPr kumimoji="1" lang="zh-CN" altLang="en-US" sz="32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12" name="文本框 11">
            <a:extLst>
              <a:ext uri="{FF2B5EF4-FFF2-40B4-BE49-F238E27FC236}">
                <a16:creationId xmlns:a16="http://schemas.microsoft.com/office/drawing/2014/main" id="{46B40535-9FDA-B34F-B5E9-0194F8B46D81}"/>
              </a:ext>
            </a:extLst>
          </p:cNvPr>
          <p:cNvSpPr txBox="1"/>
          <p:nvPr/>
        </p:nvSpPr>
        <p:spPr>
          <a:xfrm>
            <a:off x="1967058" y="2070603"/>
            <a:ext cx="9343485" cy="701346"/>
          </a:xfrm>
          <a:prstGeom prst="rect">
            <a:avLst/>
          </a:prstGeom>
          <a:noFill/>
        </p:spPr>
        <p:txBody>
          <a:bodyPr wrap="square" rtlCol="0">
            <a:spAutoFit/>
          </a:bodyPr>
          <a:lstStyle/>
          <a:p>
            <a:pPr>
              <a:lnSpc>
                <a:spcPct val="130000"/>
              </a:lnSpc>
            </a:pPr>
            <a:r>
              <a:rPr kumimoji="1" lang="zh-CN" altLang="en-US" sz="1600" dirty="0">
                <a:solidFill>
                  <a:schemeClr val="bg1"/>
                </a:solidFill>
                <a:latin typeface="Microsoft YaHei" panose="020B0503020204020204" pitchFamily="34" charset="-122"/>
                <a:ea typeface="Microsoft YaHei" panose="020B0503020204020204" pitchFamily="34" charset="-122"/>
              </a:rPr>
              <a:t>基于成本的考虑，可采用与学校相关部门</a:t>
            </a:r>
            <a:r>
              <a:rPr kumimoji="1" lang="en-US" altLang="zh-CN" sz="1600" dirty="0">
                <a:solidFill>
                  <a:schemeClr val="bg1"/>
                </a:solidFill>
                <a:latin typeface="Microsoft YaHei" panose="020B0503020204020204" pitchFamily="34" charset="-122"/>
                <a:ea typeface="Microsoft YaHei" panose="020B0503020204020204" pitchFamily="34" charset="-122"/>
              </a:rPr>
              <a:t>(</a:t>
            </a:r>
            <a:r>
              <a:rPr kumimoji="1" lang="zh-CN" altLang="en-US" sz="1600" dirty="0">
                <a:solidFill>
                  <a:schemeClr val="bg1"/>
                </a:solidFill>
                <a:latin typeface="Microsoft YaHei" panose="020B0503020204020204" pitchFamily="34" charset="-122"/>
                <a:ea typeface="Microsoft YaHei" panose="020B0503020204020204" pitchFamily="34" charset="-122"/>
              </a:rPr>
              <a:t>包括计算机专业、学校校园网及通信社等</a:t>
            </a:r>
            <a:r>
              <a:rPr kumimoji="1" lang="en-US" altLang="zh-CN" sz="1600" dirty="0">
                <a:solidFill>
                  <a:schemeClr val="bg1"/>
                </a:solidFill>
                <a:latin typeface="Microsoft YaHei" panose="020B0503020204020204" pitchFamily="34" charset="-122"/>
                <a:ea typeface="Microsoft YaHei" panose="020B0503020204020204" pitchFamily="34" charset="-122"/>
              </a:rPr>
              <a:t>)</a:t>
            </a:r>
            <a:r>
              <a:rPr kumimoji="1" lang="zh-CN" altLang="en-US" sz="1600" dirty="0">
                <a:solidFill>
                  <a:schemeClr val="bg1"/>
                </a:solidFill>
                <a:latin typeface="Microsoft YaHei" panose="020B0503020204020204" pitchFamily="34" charset="-122"/>
                <a:ea typeface="Microsoft YaHei" panose="020B0503020204020204" pitchFamily="34" charset="-122"/>
              </a:rPr>
              <a:t>合作的路线来开展项目。</a:t>
            </a:r>
          </a:p>
        </p:txBody>
      </p:sp>
      <p:sp>
        <p:nvSpPr>
          <p:cNvPr id="13" name="矩形 12">
            <a:extLst>
              <a:ext uri="{FF2B5EF4-FFF2-40B4-BE49-F238E27FC236}">
                <a16:creationId xmlns:a16="http://schemas.microsoft.com/office/drawing/2014/main" id="{01E6CB36-7508-B14D-8931-F86FBEC22D40}"/>
              </a:ext>
            </a:extLst>
          </p:cNvPr>
          <p:cNvSpPr/>
          <p:nvPr/>
        </p:nvSpPr>
        <p:spPr>
          <a:xfrm>
            <a:off x="1176172" y="3401291"/>
            <a:ext cx="10464966" cy="1116802"/>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nvGrpSpPr>
          <p:cNvPr id="14" name="组合 13">
            <a:extLst>
              <a:ext uri="{FF2B5EF4-FFF2-40B4-BE49-F238E27FC236}">
                <a16:creationId xmlns:a16="http://schemas.microsoft.com/office/drawing/2014/main" id="{231F46AB-8D1D-CC4F-819B-7E2EDC68A80C}"/>
              </a:ext>
            </a:extLst>
          </p:cNvPr>
          <p:cNvGrpSpPr/>
          <p:nvPr/>
        </p:nvGrpSpPr>
        <p:grpSpPr>
          <a:xfrm>
            <a:off x="587376" y="3357563"/>
            <a:ext cx="1089024" cy="1204256"/>
            <a:chOff x="587376" y="2026876"/>
            <a:chExt cx="1346142" cy="1488580"/>
          </a:xfrm>
        </p:grpSpPr>
        <p:sp>
          <p:nvSpPr>
            <p:cNvPr id="15" name="六边形 14">
              <a:extLst>
                <a:ext uri="{FF2B5EF4-FFF2-40B4-BE49-F238E27FC236}">
                  <a16:creationId xmlns:a16="http://schemas.microsoft.com/office/drawing/2014/main" id="{3A0ABEF1-7BD4-EE41-B254-1E67061A4B59}"/>
                </a:ext>
              </a:extLst>
            </p:cNvPr>
            <p:cNvSpPr/>
            <p:nvPr/>
          </p:nvSpPr>
          <p:spPr>
            <a:xfrm rot="5400000">
              <a:off x="597923" y="2125809"/>
              <a:ext cx="1434528" cy="1236662"/>
            </a:xfrm>
            <a:prstGeom prst="hexagon">
              <a:avLst/>
            </a:pr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dirty="0">
                <a:latin typeface="微软雅黑" panose="020B0503020204020204" pitchFamily="34" charset="-122"/>
                <a:ea typeface="微软雅黑" panose="020B0503020204020204" pitchFamily="34" charset="-122"/>
              </a:endParaRPr>
            </a:p>
          </p:txBody>
        </p:sp>
        <p:sp>
          <p:nvSpPr>
            <p:cNvPr id="16" name="六边形 15">
              <a:extLst>
                <a:ext uri="{FF2B5EF4-FFF2-40B4-BE49-F238E27FC236}">
                  <a16:creationId xmlns:a16="http://schemas.microsoft.com/office/drawing/2014/main" id="{E94138F6-31D7-794E-A641-60D7296F9C5A}"/>
                </a:ext>
              </a:extLst>
            </p:cNvPr>
            <p:cNvSpPr/>
            <p:nvPr/>
          </p:nvSpPr>
          <p:spPr>
            <a:xfrm rot="5400000">
              <a:off x="488443" y="2179861"/>
              <a:ext cx="1434528" cy="1236662"/>
            </a:xfrm>
            <a:prstGeom prst="hexagon">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latin typeface="微软雅黑" panose="020B0503020204020204" pitchFamily="34" charset="-122"/>
                  <a:ea typeface="微软雅黑" panose="020B0503020204020204" pitchFamily="34" charset="-122"/>
                </a:rPr>
                <a:t>Problem</a:t>
              </a:r>
              <a:endParaRPr kumimoji="1" lang="zh-CN" altLang="en-US" dirty="0">
                <a:latin typeface="微软雅黑" panose="020B0503020204020204" pitchFamily="34" charset="-122"/>
                <a:ea typeface="微软雅黑" panose="020B0503020204020204" pitchFamily="34" charset="-122"/>
              </a:endParaRPr>
            </a:p>
          </p:txBody>
        </p:sp>
      </p:grpSp>
      <p:sp>
        <p:nvSpPr>
          <p:cNvPr id="17" name="文本框 16">
            <a:extLst>
              <a:ext uri="{FF2B5EF4-FFF2-40B4-BE49-F238E27FC236}">
                <a16:creationId xmlns:a16="http://schemas.microsoft.com/office/drawing/2014/main" id="{36C19E74-A105-8F4C-8800-DCB55116F549}"/>
              </a:ext>
            </a:extLst>
          </p:cNvPr>
          <p:cNvSpPr txBox="1"/>
          <p:nvPr/>
        </p:nvSpPr>
        <p:spPr>
          <a:xfrm>
            <a:off x="881457" y="3645439"/>
            <a:ext cx="412292" cy="584775"/>
          </a:xfrm>
          <a:prstGeom prst="rect">
            <a:avLst/>
          </a:prstGeom>
          <a:noFill/>
        </p:spPr>
        <p:txBody>
          <a:bodyPr wrap="none" rtlCol="0">
            <a:spAutoFit/>
          </a:bodyPr>
          <a:lstStyle/>
          <a:p>
            <a:r>
              <a:rPr kumimoji="1" lang="en-US" altLang="zh-CN" sz="3200" dirty="0">
                <a:solidFill>
                  <a:schemeClr val="accent1"/>
                </a:solidFill>
                <a:latin typeface="Arial" panose="020B0604020202020204" pitchFamily="34" charset="0"/>
                <a:ea typeface="微软雅黑" panose="020B0503020204020204" pitchFamily="34" charset="-122"/>
                <a:cs typeface="Arial" panose="020B0604020202020204" pitchFamily="34" charset="0"/>
              </a:rPr>
              <a:t>2</a:t>
            </a:r>
            <a:endParaRPr kumimoji="1" lang="zh-CN" altLang="en-US" sz="32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18" name="文本框 17">
            <a:extLst>
              <a:ext uri="{FF2B5EF4-FFF2-40B4-BE49-F238E27FC236}">
                <a16:creationId xmlns:a16="http://schemas.microsoft.com/office/drawing/2014/main" id="{1113BE87-31BF-4A48-A26E-CF8CAD498E9D}"/>
              </a:ext>
            </a:extLst>
          </p:cNvPr>
          <p:cNvSpPr txBox="1"/>
          <p:nvPr/>
        </p:nvSpPr>
        <p:spPr>
          <a:xfrm>
            <a:off x="1967058" y="3401290"/>
            <a:ext cx="9343485" cy="1021433"/>
          </a:xfrm>
          <a:prstGeom prst="rect">
            <a:avLst/>
          </a:prstGeom>
          <a:noFill/>
        </p:spPr>
        <p:txBody>
          <a:bodyPr wrap="square" rtlCol="0">
            <a:spAutoFit/>
          </a:bodyPr>
          <a:lstStyle/>
          <a:p>
            <a:pPr>
              <a:lnSpc>
                <a:spcPct val="130000"/>
              </a:lnSpc>
            </a:pPr>
            <a:r>
              <a:rPr kumimoji="1" lang="zh-CN" altLang="en-US" sz="1600" dirty="0">
                <a:solidFill>
                  <a:schemeClr val="bg1"/>
                </a:solidFill>
                <a:latin typeface="Microsoft YaHei" panose="020B0503020204020204" pitchFamily="34" charset="-122"/>
                <a:ea typeface="Microsoft YaHei" panose="020B0503020204020204" pitchFamily="34" charset="-122"/>
              </a:rPr>
              <a:t>对该项目未来三年内做详细的财务预算分析，包括前期项目投入费用预算、项目运营中各种成本</a:t>
            </a:r>
            <a:r>
              <a:rPr kumimoji="1" lang="en-US" altLang="zh-CN" sz="1600" dirty="0">
                <a:solidFill>
                  <a:schemeClr val="bg1"/>
                </a:solidFill>
                <a:latin typeface="Microsoft YaHei" panose="020B0503020204020204" pitchFamily="34" charset="-122"/>
                <a:ea typeface="Microsoft YaHei" panose="020B0503020204020204" pitchFamily="34" charset="-122"/>
              </a:rPr>
              <a:t>—</a:t>
            </a:r>
            <a:r>
              <a:rPr kumimoji="1" lang="zh-CN" altLang="en-US" sz="1600" dirty="0">
                <a:solidFill>
                  <a:schemeClr val="bg1"/>
                </a:solidFill>
                <a:latin typeface="Microsoft YaHei" panose="020B0503020204020204" pitchFamily="34" charset="-122"/>
                <a:ea typeface="Microsoft YaHei" panose="020B0503020204020204" pitchFamily="34" charset="-122"/>
              </a:rPr>
              <a:t>收入以及现金流量预算等。</a:t>
            </a:r>
          </a:p>
          <a:p>
            <a:pPr>
              <a:lnSpc>
                <a:spcPct val="130000"/>
              </a:lnSpc>
            </a:pPr>
            <a:endParaRPr kumimoji="1" lang="zh-CN" altLang="en-US" sz="1600" dirty="0">
              <a:solidFill>
                <a:schemeClr val="bg1"/>
              </a:solidFill>
              <a:latin typeface="Microsoft YaHei" panose="020B0503020204020204" pitchFamily="34" charset="-122"/>
              <a:ea typeface="Microsoft YaHei" panose="020B0503020204020204" pitchFamily="34" charset="-122"/>
            </a:endParaRPr>
          </a:p>
        </p:txBody>
      </p:sp>
      <p:sp>
        <p:nvSpPr>
          <p:cNvPr id="19" name="矩形 18">
            <a:extLst>
              <a:ext uri="{FF2B5EF4-FFF2-40B4-BE49-F238E27FC236}">
                <a16:creationId xmlns:a16="http://schemas.microsoft.com/office/drawing/2014/main" id="{1071F86F-084C-0B41-AAB6-9032A7810E11}"/>
              </a:ext>
            </a:extLst>
          </p:cNvPr>
          <p:cNvSpPr/>
          <p:nvPr/>
        </p:nvSpPr>
        <p:spPr>
          <a:xfrm>
            <a:off x="1176172" y="4722009"/>
            <a:ext cx="10464966" cy="1116802"/>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微软雅黑" panose="020B0503020204020204" pitchFamily="34" charset="-122"/>
              <a:ea typeface="微软雅黑" panose="020B0503020204020204" pitchFamily="34" charset="-122"/>
            </a:endParaRPr>
          </a:p>
        </p:txBody>
      </p:sp>
      <p:grpSp>
        <p:nvGrpSpPr>
          <p:cNvPr id="20" name="组合 19">
            <a:extLst>
              <a:ext uri="{FF2B5EF4-FFF2-40B4-BE49-F238E27FC236}">
                <a16:creationId xmlns:a16="http://schemas.microsoft.com/office/drawing/2014/main" id="{3D890B59-E755-4B48-A360-C24BDBBC6556}"/>
              </a:ext>
            </a:extLst>
          </p:cNvPr>
          <p:cNvGrpSpPr/>
          <p:nvPr/>
        </p:nvGrpSpPr>
        <p:grpSpPr>
          <a:xfrm>
            <a:off x="587376" y="4678281"/>
            <a:ext cx="1089024" cy="1204256"/>
            <a:chOff x="587376" y="2026876"/>
            <a:chExt cx="1346142" cy="1488580"/>
          </a:xfrm>
        </p:grpSpPr>
        <p:sp>
          <p:nvSpPr>
            <p:cNvPr id="21" name="六边形 20">
              <a:extLst>
                <a:ext uri="{FF2B5EF4-FFF2-40B4-BE49-F238E27FC236}">
                  <a16:creationId xmlns:a16="http://schemas.microsoft.com/office/drawing/2014/main" id="{9CA81923-9BF6-814B-8940-7F202ED4F9D5}"/>
                </a:ext>
              </a:extLst>
            </p:cNvPr>
            <p:cNvSpPr/>
            <p:nvPr/>
          </p:nvSpPr>
          <p:spPr>
            <a:xfrm rot="5400000">
              <a:off x="597923" y="2125809"/>
              <a:ext cx="1434528" cy="1236662"/>
            </a:xfrm>
            <a:prstGeom prst="hexagon">
              <a:avLst/>
            </a:pr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dirty="0">
                <a:latin typeface="微软雅黑" panose="020B0503020204020204" pitchFamily="34" charset="-122"/>
                <a:ea typeface="微软雅黑" panose="020B0503020204020204" pitchFamily="34" charset="-122"/>
              </a:endParaRPr>
            </a:p>
          </p:txBody>
        </p:sp>
        <p:sp>
          <p:nvSpPr>
            <p:cNvPr id="22" name="六边形 21">
              <a:extLst>
                <a:ext uri="{FF2B5EF4-FFF2-40B4-BE49-F238E27FC236}">
                  <a16:creationId xmlns:a16="http://schemas.microsoft.com/office/drawing/2014/main" id="{066C753B-5995-094C-AAE2-6636646EB5DB}"/>
                </a:ext>
              </a:extLst>
            </p:cNvPr>
            <p:cNvSpPr/>
            <p:nvPr/>
          </p:nvSpPr>
          <p:spPr>
            <a:xfrm rot="5400000">
              <a:off x="488443" y="2179861"/>
              <a:ext cx="1434528" cy="1236662"/>
            </a:xfrm>
            <a:prstGeom prst="hexagon">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latin typeface="微软雅黑" panose="020B0503020204020204" pitchFamily="34" charset="-122"/>
                  <a:ea typeface="微软雅黑" panose="020B0503020204020204" pitchFamily="34" charset="-122"/>
                </a:rPr>
                <a:t>Problem</a:t>
              </a:r>
              <a:endParaRPr kumimoji="1" lang="zh-CN" altLang="en-US" dirty="0">
                <a:latin typeface="微软雅黑" panose="020B0503020204020204" pitchFamily="34" charset="-122"/>
                <a:ea typeface="微软雅黑" panose="020B0503020204020204" pitchFamily="34" charset="-122"/>
              </a:endParaRPr>
            </a:p>
          </p:txBody>
        </p:sp>
      </p:grpSp>
      <p:sp>
        <p:nvSpPr>
          <p:cNvPr id="23" name="文本框 22">
            <a:extLst>
              <a:ext uri="{FF2B5EF4-FFF2-40B4-BE49-F238E27FC236}">
                <a16:creationId xmlns:a16="http://schemas.microsoft.com/office/drawing/2014/main" id="{92E2947B-1A38-DA40-9073-E7877AB60776}"/>
              </a:ext>
            </a:extLst>
          </p:cNvPr>
          <p:cNvSpPr txBox="1"/>
          <p:nvPr/>
        </p:nvSpPr>
        <p:spPr>
          <a:xfrm>
            <a:off x="881457" y="4966157"/>
            <a:ext cx="412292" cy="584775"/>
          </a:xfrm>
          <a:prstGeom prst="rect">
            <a:avLst/>
          </a:prstGeom>
          <a:noFill/>
        </p:spPr>
        <p:txBody>
          <a:bodyPr wrap="none" rtlCol="0">
            <a:spAutoFit/>
          </a:bodyPr>
          <a:lstStyle/>
          <a:p>
            <a:r>
              <a:rPr kumimoji="1" lang="en-US" altLang="zh-CN" sz="3200" dirty="0">
                <a:solidFill>
                  <a:schemeClr val="accent1"/>
                </a:solidFill>
                <a:latin typeface="Arial" panose="020B0604020202020204" pitchFamily="34" charset="0"/>
                <a:ea typeface="微软雅黑" panose="020B0503020204020204" pitchFamily="34" charset="-122"/>
                <a:cs typeface="Arial" panose="020B0604020202020204" pitchFamily="34" charset="0"/>
              </a:rPr>
              <a:t>3</a:t>
            </a:r>
            <a:endParaRPr kumimoji="1" lang="zh-CN" altLang="en-US" sz="32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24" name="文本框 23">
            <a:extLst>
              <a:ext uri="{FF2B5EF4-FFF2-40B4-BE49-F238E27FC236}">
                <a16:creationId xmlns:a16="http://schemas.microsoft.com/office/drawing/2014/main" id="{90C7419A-B43B-FD44-AF41-9C069EE920AA}"/>
              </a:ext>
            </a:extLst>
          </p:cNvPr>
          <p:cNvSpPr txBox="1"/>
          <p:nvPr/>
        </p:nvSpPr>
        <p:spPr>
          <a:xfrm>
            <a:off x="1967058" y="4722008"/>
            <a:ext cx="9343485" cy="1021433"/>
          </a:xfrm>
          <a:prstGeom prst="rect">
            <a:avLst/>
          </a:prstGeom>
          <a:noFill/>
        </p:spPr>
        <p:txBody>
          <a:bodyPr wrap="square" rtlCol="0">
            <a:spAutoFit/>
          </a:bodyPr>
          <a:lstStyle/>
          <a:p>
            <a:pPr>
              <a:lnSpc>
                <a:spcPct val="130000"/>
              </a:lnSpc>
            </a:pPr>
            <a:r>
              <a:rPr kumimoji="1" lang="zh-CN" altLang="en-US" sz="1600" dirty="0">
                <a:solidFill>
                  <a:schemeClr val="bg1"/>
                </a:solidFill>
                <a:latin typeface="Microsoft YaHei" panose="020B0503020204020204" pitchFamily="34" charset="-122"/>
                <a:ea typeface="Microsoft YaHei" panose="020B0503020204020204" pitchFamily="34" charset="-122"/>
              </a:rPr>
              <a:t>项目运营后主要通过学校周边商家的广告信息获取收益，其次与具备手机团购功能的商家进行盈利分成，实现“广告</a:t>
            </a:r>
            <a:r>
              <a:rPr kumimoji="1" lang="en-US" altLang="zh-CN" sz="1600" dirty="0">
                <a:solidFill>
                  <a:schemeClr val="bg1"/>
                </a:solidFill>
                <a:latin typeface="Microsoft YaHei" panose="020B0503020204020204" pitchFamily="34" charset="-122"/>
                <a:ea typeface="Microsoft YaHei" panose="020B0503020204020204" pitchFamily="34" charset="-122"/>
              </a:rPr>
              <a:t>+</a:t>
            </a:r>
            <a:r>
              <a:rPr kumimoji="1" lang="zh-CN" altLang="en-US" sz="1600" dirty="0">
                <a:solidFill>
                  <a:schemeClr val="bg1"/>
                </a:solidFill>
                <a:latin typeface="Microsoft YaHei" panose="020B0503020204020204" pitchFamily="34" charset="-122"/>
                <a:ea typeface="Microsoft YaHei" panose="020B0503020204020204" pitchFamily="34" charset="-122"/>
              </a:rPr>
              <a:t>分账”的盈利模式。</a:t>
            </a:r>
          </a:p>
          <a:p>
            <a:pPr>
              <a:lnSpc>
                <a:spcPct val="130000"/>
              </a:lnSpc>
            </a:pPr>
            <a:endParaRPr kumimoji="1" lang="zh-CN" altLang="en-US" sz="16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816568307"/>
      </p:ext>
    </p:extLst>
  </p:cSld>
  <p:clrMapOvr>
    <a:masterClrMapping/>
  </p:clrMapOvr>
</p:sld>
</file>

<file path=ppt/theme/theme1.xml><?xml version="1.0" encoding="utf-8"?>
<a:theme xmlns:a="http://schemas.openxmlformats.org/drawingml/2006/main" name="Office 主题​​">
  <a:themeElements>
    <a:clrScheme name="模板2">
      <a:dk1>
        <a:srgbClr val="000000"/>
      </a:dk1>
      <a:lt1>
        <a:srgbClr val="FFFFFF"/>
      </a:lt1>
      <a:dk2>
        <a:srgbClr val="44546A"/>
      </a:dk2>
      <a:lt2>
        <a:srgbClr val="E7E6E6"/>
      </a:lt2>
      <a:accent1>
        <a:srgbClr val="0763B3"/>
      </a:accent1>
      <a:accent2>
        <a:srgbClr val="37AFD3"/>
      </a:accent2>
      <a:accent3>
        <a:srgbClr val="4FD7E9"/>
      </a:accent3>
      <a:accent4>
        <a:srgbClr val="AFA7B3"/>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模板2">
      <a:dk1>
        <a:srgbClr val="000000"/>
      </a:dk1>
      <a:lt1>
        <a:srgbClr val="FFFFFF"/>
      </a:lt1>
      <a:dk2>
        <a:srgbClr val="44546A"/>
      </a:dk2>
      <a:lt2>
        <a:srgbClr val="E7E6E6"/>
      </a:lt2>
      <a:accent1>
        <a:srgbClr val="0763B3"/>
      </a:accent1>
      <a:accent2>
        <a:srgbClr val="37AFD3"/>
      </a:accent2>
      <a:accent3>
        <a:srgbClr val="4FD7E9"/>
      </a:accent3>
      <a:accent4>
        <a:srgbClr val="AFA7B3"/>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2505</TotalTime>
  <Words>1007</Words>
  <Application>Microsoft Office PowerPoint</Application>
  <PresentationFormat>宽屏</PresentationFormat>
  <Paragraphs>117</Paragraphs>
  <Slides>14</Slides>
  <Notes>1</Notes>
  <HiddenSlides>0</HiddenSlides>
  <MMClips>0</MMClips>
  <ScaleCrop>false</ScaleCrop>
  <HeadingPairs>
    <vt:vector size="6" baseType="variant">
      <vt:variant>
        <vt:lpstr>已用的字体</vt:lpstr>
      </vt:variant>
      <vt:variant>
        <vt:i4>7</vt:i4>
      </vt:variant>
      <vt:variant>
        <vt:lpstr>主题</vt:lpstr>
      </vt:variant>
      <vt:variant>
        <vt:i4>4</vt:i4>
      </vt:variant>
      <vt:variant>
        <vt:lpstr>幻灯片标题</vt:lpstr>
      </vt:variant>
      <vt:variant>
        <vt:i4>14</vt:i4>
      </vt:variant>
    </vt:vector>
  </HeadingPairs>
  <TitlesOfParts>
    <vt:vector size="25" baseType="lpstr">
      <vt:lpstr>等线</vt:lpstr>
      <vt:lpstr>等线 Light</vt:lpstr>
      <vt:lpstr>微软雅黑</vt:lpstr>
      <vt:lpstr>微软雅黑</vt:lpstr>
      <vt:lpstr>Arial</vt:lpstr>
      <vt:lpstr>Segoe UI Light</vt:lpstr>
      <vt:lpstr>Wingdings</vt:lpstr>
      <vt:lpstr>Office 主题​​</vt:lpstr>
      <vt:lpstr>1_自定义设计方案</vt:lpstr>
      <vt:lpstr>1_Office 主题​​</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汪 铀</cp:lastModifiedBy>
  <cp:revision>70</cp:revision>
  <dcterms:created xsi:type="dcterms:W3CDTF">2021-06-16T06:24:03Z</dcterms:created>
  <dcterms:modified xsi:type="dcterms:W3CDTF">2021-11-24T07:51:43Z</dcterms:modified>
</cp:coreProperties>
</file>

<file path=docProps/thumbnail.jpeg>
</file>